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1035" r:id="rId2"/>
    <p:sldId id="1026" r:id="rId3"/>
    <p:sldId id="1038" r:id="rId4"/>
    <p:sldId id="1039" r:id="rId5"/>
    <p:sldId id="1040" r:id="rId6"/>
    <p:sldId id="1036" r:id="rId7"/>
    <p:sldId id="1041" r:id="rId8"/>
    <p:sldId id="103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10290-4D79-4356-94D6-060E66CDE6FB}" v="58" dt="2022-04-16T13:34:27.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98"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deur, Stephanie" userId="2737e782-12f9-4f56-8032-715413a76c9e" providerId="ADAL" clId="{70A10290-4D79-4356-94D6-060E66CDE6FB}"/>
    <pc:docChg chg="custSel delSld modSld modMainMaster">
      <pc:chgData name="Brodeur, Stephanie" userId="2737e782-12f9-4f56-8032-715413a76c9e" providerId="ADAL" clId="{70A10290-4D79-4356-94D6-060E66CDE6FB}" dt="2022-04-16T13:34:27.909" v="99"/>
      <pc:docMkLst>
        <pc:docMk/>
      </pc:docMkLst>
      <pc:sldChg chg="modSp mod modTransition modAnim">
        <pc:chgData name="Brodeur, Stephanie" userId="2737e782-12f9-4f56-8032-715413a76c9e" providerId="ADAL" clId="{70A10290-4D79-4356-94D6-060E66CDE6FB}" dt="2022-04-16T13:34:01.486" v="94"/>
        <pc:sldMkLst>
          <pc:docMk/>
          <pc:sldMk cId="3260876361" sldId="1026"/>
        </pc:sldMkLst>
        <pc:spChg chg="mod">
          <ac:chgData name="Brodeur, Stephanie" userId="2737e782-12f9-4f56-8032-715413a76c9e" providerId="ADAL" clId="{70A10290-4D79-4356-94D6-060E66CDE6FB}" dt="2022-04-16T13:13:58.144" v="42" actId="20577"/>
          <ac:spMkLst>
            <pc:docMk/>
            <pc:sldMk cId="3260876361" sldId="1026"/>
            <ac:spMk id="5" creationId="{AE9892F3-763A-4846-A66B-BE34F05EA729}"/>
          </ac:spMkLst>
        </pc:spChg>
        <pc:picChg chg="mod">
          <ac:chgData name="Brodeur, Stephanie" userId="2737e782-12f9-4f56-8032-715413a76c9e" providerId="ADAL" clId="{70A10290-4D79-4356-94D6-060E66CDE6FB}" dt="2022-04-16T13:14:01.915" v="43" actId="1076"/>
          <ac:picMkLst>
            <pc:docMk/>
            <pc:sldMk cId="3260876361" sldId="1026"/>
            <ac:picMk id="10" creationId="{91112B29-CF8E-4E4D-B6BF-155ECA4C62E8}"/>
          </ac:picMkLst>
        </pc:picChg>
      </pc:sldChg>
      <pc:sldChg chg="delSp del mod">
        <pc:chgData name="Brodeur, Stephanie" userId="2737e782-12f9-4f56-8032-715413a76c9e" providerId="ADAL" clId="{70A10290-4D79-4356-94D6-060E66CDE6FB}" dt="2022-04-16T13:22:14.555" v="56" actId="2696"/>
        <pc:sldMkLst>
          <pc:docMk/>
          <pc:sldMk cId="887894129" sldId="1034"/>
        </pc:sldMkLst>
        <pc:picChg chg="del">
          <ac:chgData name="Brodeur, Stephanie" userId="2737e782-12f9-4f56-8032-715413a76c9e" providerId="ADAL" clId="{70A10290-4D79-4356-94D6-060E66CDE6FB}" dt="2022-04-10T18:57:43.684" v="22" actId="478"/>
          <ac:picMkLst>
            <pc:docMk/>
            <pc:sldMk cId="887894129" sldId="1034"/>
            <ac:picMk id="3" creationId="{50240C15-1B1A-400D-882E-2E5CE3D07E23}"/>
          </ac:picMkLst>
        </pc:picChg>
      </pc:sldChg>
      <pc:sldChg chg="addSp delSp mod">
        <pc:chgData name="Brodeur, Stephanie" userId="2737e782-12f9-4f56-8032-715413a76c9e" providerId="ADAL" clId="{70A10290-4D79-4356-94D6-060E66CDE6FB}" dt="2022-04-10T18:55:08.475" v="4" actId="22"/>
        <pc:sldMkLst>
          <pc:docMk/>
          <pc:sldMk cId="2523966495" sldId="1035"/>
        </pc:sldMkLst>
        <pc:picChg chg="add">
          <ac:chgData name="Brodeur, Stephanie" userId="2737e782-12f9-4f56-8032-715413a76c9e" providerId="ADAL" clId="{70A10290-4D79-4356-94D6-060E66CDE6FB}" dt="2022-04-10T18:55:08.475" v="4" actId="22"/>
          <ac:picMkLst>
            <pc:docMk/>
            <pc:sldMk cId="2523966495" sldId="1035"/>
            <ac:picMk id="3" creationId="{0CB59998-5D08-4AE2-9D6B-3AB8ED5D3D8B}"/>
          </ac:picMkLst>
        </pc:picChg>
        <pc:picChg chg="del">
          <ac:chgData name="Brodeur, Stephanie" userId="2737e782-12f9-4f56-8032-715413a76c9e" providerId="ADAL" clId="{70A10290-4D79-4356-94D6-060E66CDE6FB}" dt="2022-04-10T18:54:53.618" v="0" actId="478"/>
          <ac:picMkLst>
            <pc:docMk/>
            <pc:sldMk cId="2523966495" sldId="1035"/>
            <ac:picMk id="10" creationId="{8D96554C-AB94-4487-8272-95B33708C207}"/>
          </ac:picMkLst>
        </pc:picChg>
      </pc:sldChg>
      <pc:sldChg chg="addSp delSp modSp mod">
        <pc:chgData name="Brodeur, Stephanie" userId="2737e782-12f9-4f56-8032-715413a76c9e" providerId="ADAL" clId="{70A10290-4D79-4356-94D6-060E66CDE6FB}" dt="2022-04-10T18:56:21.127" v="10" actId="1076"/>
        <pc:sldMkLst>
          <pc:docMk/>
          <pc:sldMk cId="592667052" sldId="1036"/>
        </pc:sldMkLst>
        <pc:picChg chg="add mod modCrop">
          <ac:chgData name="Brodeur, Stephanie" userId="2737e782-12f9-4f56-8032-715413a76c9e" providerId="ADAL" clId="{70A10290-4D79-4356-94D6-060E66CDE6FB}" dt="2022-04-10T18:56:21.127" v="10" actId="1076"/>
          <ac:picMkLst>
            <pc:docMk/>
            <pc:sldMk cId="592667052" sldId="1036"/>
            <ac:picMk id="3" creationId="{70D3B67B-1350-450B-B91C-830340996E97}"/>
          </ac:picMkLst>
        </pc:picChg>
        <pc:picChg chg="del">
          <ac:chgData name="Brodeur, Stephanie" userId="2737e782-12f9-4f56-8032-715413a76c9e" providerId="ADAL" clId="{70A10290-4D79-4356-94D6-060E66CDE6FB}" dt="2022-04-10T18:56:11.323" v="7" actId="478"/>
          <ac:picMkLst>
            <pc:docMk/>
            <pc:sldMk cId="592667052" sldId="1036"/>
            <ac:picMk id="8" creationId="{179B350D-FD0C-4B9E-84DB-1194D667C9AF}"/>
          </ac:picMkLst>
        </pc:picChg>
      </pc:sldChg>
      <pc:sldChg chg="addSp modSp mod modAnim">
        <pc:chgData name="Brodeur, Stephanie" userId="2737e782-12f9-4f56-8032-715413a76c9e" providerId="ADAL" clId="{70A10290-4D79-4356-94D6-060E66CDE6FB}" dt="2022-04-16T13:34:27.909" v="99"/>
        <pc:sldMkLst>
          <pc:docMk/>
          <pc:sldMk cId="1291148563" sldId="1037"/>
        </pc:sldMkLst>
        <pc:spChg chg="mod">
          <ac:chgData name="Brodeur, Stephanie" userId="2737e782-12f9-4f56-8032-715413a76c9e" providerId="ADAL" clId="{70A10290-4D79-4356-94D6-060E66CDE6FB}" dt="2022-04-16T13:29:18.133" v="79" actId="1076"/>
          <ac:spMkLst>
            <pc:docMk/>
            <pc:sldMk cId="1291148563" sldId="1037"/>
            <ac:spMk id="5" creationId="{AE9892F3-763A-4846-A66B-BE34F05EA729}"/>
          </ac:spMkLst>
        </pc:spChg>
        <pc:spChg chg="add mod">
          <ac:chgData name="Brodeur, Stephanie" userId="2737e782-12f9-4f56-8032-715413a76c9e" providerId="ADAL" clId="{70A10290-4D79-4356-94D6-060E66CDE6FB}" dt="2022-04-16T13:29:37.684" v="90"/>
          <ac:spMkLst>
            <pc:docMk/>
            <pc:sldMk cId="1291148563" sldId="1037"/>
            <ac:spMk id="11" creationId="{C40EC33C-4B80-4E25-AF69-5C5517E71D1F}"/>
          </ac:spMkLst>
        </pc:spChg>
      </pc:sldChg>
      <pc:sldChg chg="addSp delSp modSp mod">
        <pc:chgData name="Brodeur, Stephanie" userId="2737e782-12f9-4f56-8032-715413a76c9e" providerId="ADAL" clId="{70A10290-4D79-4356-94D6-060E66CDE6FB}" dt="2022-04-10T18:56:34.807" v="12" actId="1076"/>
        <pc:sldMkLst>
          <pc:docMk/>
          <pc:sldMk cId="3202319511" sldId="1038"/>
        </pc:sldMkLst>
        <pc:picChg chg="add mod modCrop">
          <ac:chgData name="Brodeur, Stephanie" userId="2737e782-12f9-4f56-8032-715413a76c9e" providerId="ADAL" clId="{70A10290-4D79-4356-94D6-060E66CDE6FB}" dt="2022-04-10T18:56:34.807" v="12" actId="1076"/>
          <ac:picMkLst>
            <pc:docMk/>
            <pc:sldMk cId="3202319511" sldId="1038"/>
            <ac:picMk id="3" creationId="{364FBF2F-AAA1-4248-9C7E-1D53CCE0002B}"/>
          </ac:picMkLst>
        </pc:picChg>
        <pc:picChg chg="del">
          <ac:chgData name="Brodeur, Stephanie" userId="2737e782-12f9-4f56-8032-715413a76c9e" providerId="ADAL" clId="{70A10290-4D79-4356-94D6-060E66CDE6FB}" dt="2022-04-10T18:56:02.484" v="5" actId="478"/>
          <ac:picMkLst>
            <pc:docMk/>
            <pc:sldMk cId="3202319511" sldId="1038"/>
            <ac:picMk id="8" creationId="{C08E30E2-0732-47DC-A21D-349400FC608E}"/>
          </ac:picMkLst>
        </pc:picChg>
      </pc:sldChg>
      <pc:sldChg chg="addSp delSp modSp mod">
        <pc:chgData name="Brodeur, Stephanie" userId="2737e782-12f9-4f56-8032-715413a76c9e" providerId="ADAL" clId="{70A10290-4D79-4356-94D6-060E66CDE6FB}" dt="2022-04-10T18:57:25.975" v="18" actId="1076"/>
        <pc:sldMkLst>
          <pc:docMk/>
          <pc:sldMk cId="143718641" sldId="1039"/>
        </pc:sldMkLst>
        <pc:picChg chg="del">
          <ac:chgData name="Brodeur, Stephanie" userId="2737e782-12f9-4f56-8032-715413a76c9e" providerId="ADAL" clId="{70A10290-4D79-4356-94D6-060E66CDE6FB}" dt="2022-04-10T18:57:11.067" v="13" actId="478"/>
          <ac:picMkLst>
            <pc:docMk/>
            <pc:sldMk cId="143718641" sldId="1039"/>
            <ac:picMk id="3" creationId="{5EB928BA-1FAE-4719-BE68-FE11C5B5D110}"/>
          </ac:picMkLst>
        </pc:picChg>
        <pc:picChg chg="add mod modCrop">
          <ac:chgData name="Brodeur, Stephanie" userId="2737e782-12f9-4f56-8032-715413a76c9e" providerId="ADAL" clId="{70A10290-4D79-4356-94D6-060E66CDE6FB}" dt="2022-04-10T18:57:25.975" v="18" actId="1076"/>
          <ac:picMkLst>
            <pc:docMk/>
            <pc:sldMk cId="143718641" sldId="1039"/>
            <ac:picMk id="7" creationId="{8665FA72-CC04-475C-91B7-0DDDD9441F78}"/>
          </ac:picMkLst>
        </pc:picChg>
      </pc:sldChg>
      <pc:sldChg chg="addSp delSp modSp mod">
        <pc:chgData name="Brodeur, Stephanie" userId="2737e782-12f9-4f56-8032-715413a76c9e" providerId="ADAL" clId="{70A10290-4D79-4356-94D6-060E66CDE6FB}" dt="2022-04-10T18:57:36.487" v="21" actId="1076"/>
        <pc:sldMkLst>
          <pc:docMk/>
          <pc:sldMk cId="85314399" sldId="1040"/>
        </pc:sldMkLst>
        <pc:picChg chg="del">
          <ac:chgData name="Brodeur, Stephanie" userId="2737e782-12f9-4f56-8032-715413a76c9e" providerId="ADAL" clId="{70A10290-4D79-4356-94D6-060E66CDE6FB}" dt="2022-04-10T18:57:14.444" v="15" actId="478"/>
          <ac:picMkLst>
            <pc:docMk/>
            <pc:sldMk cId="85314399" sldId="1040"/>
            <ac:picMk id="3" creationId="{50A8053D-AB2D-47F1-9DC4-05984C6E2D6F}"/>
          </ac:picMkLst>
        </pc:picChg>
        <pc:picChg chg="add mod modCrop">
          <ac:chgData name="Brodeur, Stephanie" userId="2737e782-12f9-4f56-8032-715413a76c9e" providerId="ADAL" clId="{70A10290-4D79-4356-94D6-060E66CDE6FB}" dt="2022-04-10T18:57:36.487" v="21" actId="1076"/>
          <ac:picMkLst>
            <pc:docMk/>
            <pc:sldMk cId="85314399" sldId="1040"/>
            <ac:picMk id="7" creationId="{08862CB4-EB57-4EC3-ACC6-67185BA71C9B}"/>
          </ac:picMkLst>
        </pc:picChg>
      </pc:sldChg>
      <pc:sldChg chg="modSp mod modAnim">
        <pc:chgData name="Brodeur, Stephanie" userId="2737e782-12f9-4f56-8032-715413a76c9e" providerId="ADAL" clId="{70A10290-4D79-4356-94D6-060E66CDE6FB}" dt="2022-04-16T13:34:11.685" v="96"/>
        <pc:sldMkLst>
          <pc:docMk/>
          <pc:sldMk cId="2314234496" sldId="1041"/>
        </pc:sldMkLst>
        <pc:spChg chg="mod">
          <ac:chgData name="Brodeur, Stephanie" userId="2737e782-12f9-4f56-8032-715413a76c9e" providerId="ADAL" clId="{70A10290-4D79-4356-94D6-060E66CDE6FB}" dt="2022-04-16T13:21:46.548" v="50" actId="20577"/>
          <ac:spMkLst>
            <pc:docMk/>
            <pc:sldMk cId="2314234496" sldId="1041"/>
            <ac:spMk id="4" creationId="{09F7C276-8764-42A7-9005-D38459386797}"/>
          </ac:spMkLst>
        </pc:spChg>
        <pc:spChg chg="mod">
          <ac:chgData name="Brodeur, Stephanie" userId="2737e782-12f9-4f56-8032-715413a76c9e" providerId="ADAL" clId="{70A10290-4D79-4356-94D6-060E66CDE6FB}" dt="2022-04-16T13:21:54.189" v="52" actId="1076"/>
          <ac:spMkLst>
            <pc:docMk/>
            <pc:sldMk cId="2314234496" sldId="1041"/>
            <ac:spMk id="6" creationId="{C2CBDB09-CE07-4802-9BFC-7743245E1EC5}"/>
          </ac:spMkLst>
        </pc:spChg>
        <pc:picChg chg="mod">
          <ac:chgData name="Brodeur, Stephanie" userId="2737e782-12f9-4f56-8032-715413a76c9e" providerId="ADAL" clId="{70A10290-4D79-4356-94D6-060E66CDE6FB}" dt="2022-04-16T13:21:51.373" v="51" actId="1076"/>
          <ac:picMkLst>
            <pc:docMk/>
            <pc:sldMk cId="2314234496" sldId="1041"/>
            <ac:picMk id="5" creationId="{7CB7865F-BBBE-476F-BC8A-4A712D5658B5}"/>
          </ac:picMkLst>
        </pc:picChg>
      </pc:sldChg>
      <pc:sldChg chg="del">
        <pc:chgData name="Brodeur, Stephanie" userId="2737e782-12f9-4f56-8032-715413a76c9e" providerId="ADAL" clId="{70A10290-4D79-4356-94D6-060E66CDE6FB}" dt="2022-04-16T13:22:03.231" v="53" actId="2696"/>
        <pc:sldMkLst>
          <pc:docMk/>
          <pc:sldMk cId="1022804549" sldId="1042"/>
        </pc:sldMkLst>
      </pc:sldChg>
      <pc:sldChg chg="delSp del mod delDesignElem">
        <pc:chgData name="Brodeur, Stephanie" userId="2737e782-12f9-4f56-8032-715413a76c9e" providerId="ADAL" clId="{70A10290-4D79-4356-94D6-060E66CDE6FB}" dt="2022-04-16T13:22:11.480" v="54" actId="2696"/>
        <pc:sldMkLst>
          <pc:docMk/>
          <pc:sldMk cId="382234789" sldId="1043"/>
        </pc:sldMkLst>
        <pc:spChg chg="del">
          <ac:chgData name="Brodeur, Stephanie" userId="2737e782-12f9-4f56-8032-715413a76c9e" providerId="ADAL" clId="{70A10290-4D79-4356-94D6-060E66CDE6FB}" dt="2022-04-10T18:55:01.055" v="3"/>
          <ac:spMkLst>
            <pc:docMk/>
            <pc:sldMk cId="382234789" sldId="1043"/>
            <ac:spMk id="8" creationId="{21029ED5-F105-4DD2-99C8-1E4422817978}"/>
          </ac:spMkLst>
        </pc:spChg>
        <pc:spChg chg="del">
          <ac:chgData name="Brodeur, Stephanie" userId="2737e782-12f9-4f56-8032-715413a76c9e" providerId="ADAL" clId="{70A10290-4D79-4356-94D6-060E66CDE6FB}" dt="2022-04-10T18:55:01.055" v="3"/>
          <ac:spMkLst>
            <pc:docMk/>
            <pc:sldMk cId="382234789" sldId="1043"/>
            <ac:spMk id="21" creationId="{5C9652B3-A450-4ED6-8FBF-F536BA60B4D8}"/>
          </ac:spMkLst>
        </pc:spChg>
        <pc:grpChg chg="del">
          <ac:chgData name="Brodeur, Stephanie" userId="2737e782-12f9-4f56-8032-715413a76c9e" providerId="ADAL" clId="{70A10290-4D79-4356-94D6-060E66CDE6FB}" dt="2022-04-10T18:55:01.055" v="3"/>
          <ac:grpSpMkLst>
            <pc:docMk/>
            <pc:sldMk cId="382234789" sldId="1043"/>
            <ac:grpSpMk id="10" creationId="{2D621E68-BF28-4A1C-B1A2-4E55E139E79A}"/>
          </ac:grpSpMkLst>
        </pc:grpChg>
        <pc:picChg chg="del">
          <ac:chgData name="Brodeur, Stephanie" userId="2737e782-12f9-4f56-8032-715413a76c9e" providerId="ADAL" clId="{70A10290-4D79-4356-94D6-060E66CDE6FB}" dt="2022-04-10T19:02:49.408" v="23" actId="478"/>
          <ac:picMkLst>
            <pc:docMk/>
            <pc:sldMk cId="382234789" sldId="1043"/>
            <ac:picMk id="3" creationId="{1796CB5F-C1D2-4C79-BDFD-6E1A6462F0F4}"/>
          </ac:picMkLst>
        </pc:picChg>
      </pc:sldChg>
      <pc:sldChg chg="delSp del mod delDesignElem">
        <pc:chgData name="Brodeur, Stephanie" userId="2737e782-12f9-4f56-8032-715413a76c9e" providerId="ADAL" clId="{70A10290-4D79-4356-94D6-060E66CDE6FB}" dt="2022-04-16T13:22:13.149" v="55" actId="2696"/>
        <pc:sldMkLst>
          <pc:docMk/>
          <pc:sldMk cId="924739096" sldId="1044"/>
        </pc:sldMkLst>
        <pc:spChg chg="del">
          <ac:chgData name="Brodeur, Stephanie" userId="2737e782-12f9-4f56-8032-715413a76c9e" providerId="ADAL" clId="{70A10290-4D79-4356-94D6-060E66CDE6FB}" dt="2022-04-10T18:55:01.055" v="3"/>
          <ac:spMkLst>
            <pc:docMk/>
            <pc:sldMk cId="924739096" sldId="1044"/>
            <ac:spMk id="41" creationId="{21029ED5-F105-4DD2-99C8-1E4422817978}"/>
          </ac:spMkLst>
        </pc:spChg>
        <pc:spChg chg="del">
          <ac:chgData name="Brodeur, Stephanie" userId="2737e782-12f9-4f56-8032-715413a76c9e" providerId="ADAL" clId="{70A10290-4D79-4356-94D6-060E66CDE6FB}" dt="2022-04-10T18:55:01.055" v="3"/>
          <ac:spMkLst>
            <pc:docMk/>
            <pc:sldMk cId="924739096" sldId="1044"/>
            <ac:spMk id="43" creationId="{5C9652B3-A450-4ED6-8FBF-F536BA60B4D8}"/>
          </ac:spMkLst>
        </pc:spChg>
        <pc:grpChg chg="del">
          <ac:chgData name="Brodeur, Stephanie" userId="2737e782-12f9-4f56-8032-715413a76c9e" providerId="ADAL" clId="{70A10290-4D79-4356-94D6-060E66CDE6FB}" dt="2022-04-10T18:55:01.055" v="3"/>
          <ac:grpSpMkLst>
            <pc:docMk/>
            <pc:sldMk cId="924739096" sldId="1044"/>
            <ac:grpSpMk id="42" creationId="{2D621E68-BF28-4A1C-B1A2-4E55E139E79A}"/>
          </ac:grpSpMkLst>
        </pc:grpChg>
        <pc:picChg chg="del">
          <ac:chgData name="Brodeur, Stephanie" userId="2737e782-12f9-4f56-8032-715413a76c9e" providerId="ADAL" clId="{70A10290-4D79-4356-94D6-060E66CDE6FB}" dt="2022-04-10T19:02:51.116" v="24" actId="478"/>
          <ac:picMkLst>
            <pc:docMk/>
            <pc:sldMk cId="924739096" sldId="1044"/>
            <ac:picMk id="4" creationId="{2E44CE01-872C-46BC-A438-A0CB204F288C}"/>
          </ac:picMkLst>
        </pc:picChg>
      </pc:sldChg>
      <pc:sldMasterChg chg="modTransition modSldLayout">
        <pc:chgData name="Brodeur, Stephanie" userId="2737e782-12f9-4f56-8032-715413a76c9e" providerId="ADAL" clId="{70A10290-4D79-4356-94D6-060E66CDE6FB}" dt="2022-04-10T18:55:01.055" v="3"/>
        <pc:sldMasterMkLst>
          <pc:docMk/>
          <pc:sldMasterMk cId="4125077923" sldId="2147483689"/>
        </pc:sldMasterMkLst>
        <pc:sldLayoutChg chg="modTransition">
          <pc:chgData name="Brodeur, Stephanie" userId="2737e782-12f9-4f56-8032-715413a76c9e" providerId="ADAL" clId="{70A10290-4D79-4356-94D6-060E66CDE6FB}" dt="2022-04-10T18:55:01.055" v="3"/>
          <pc:sldLayoutMkLst>
            <pc:docMk/>
            <pc:sldMasterMk cId="4125077923" sldId="2147483689"/>
            <pc:sldLayoutMk cId="316342681" sldId="2147483690"/>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305560819" sldId="2147483691"/>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4176699268" sldId="2147483692"/>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3882407897" sldId="2147483693"/>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3783817038" sldId="2147483694"/>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1707486824" sldId="2147483695"/>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3340312176" sldId="2147483696"/>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583104015" sldId="2147483697"/>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2781413738" sldId="2147483698"/>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3828285620" sldId="2147483699"/>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2583850781" sldId="2147483700"/>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2845353989" sldId="2147483704"/>
          </pc:sldLayoutMkLst>
        </pc:sldLayoutChg>
        <pc:sldLayoutChg chg="modTransition">
          <pc:chgData name="Brodeur, Stephanie" userId="2737e782-12f9-4f56-8032-715413a76c9e" providerId="ADAL" clId="{70A10290-4D79-4356-94D6-060E66CDE6FB}" dt="2022-04-10T18:55:01.055" v="3"/>
          <pc:sldLayoutMkLst>
            <pc:docMk/>
            <pc:sldMasterMk cId="4125077923" sldId="2147483689"/>
            <pc:sldLayoutMk cId="1841797544" sldId="214748370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163426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8282856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DBDDAB-9CF4-4359-9D0E-9542BC9B4724}" type="slidenum">
              <a:rPr lang="fr-CA" smtClean="0"/>
              <a:t>‹N°›</a:t>
            </a:fld>
            <a:endParaRPr lang="fr-C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38507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408139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DBDDAB-9CF4-4359-9D0E-9542BC9B4724}" type="slidenum">
              <a:rPr lang="fr-CA" smtClean="0"/>
              <a:t>‹N°›</a:t>
            </a:fld>
            <a:endParaRPr lang="fr-C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915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152756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28453539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18417975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055608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F21E5D-8EC5-4AB3-B49B-454E8DE125FC}" type="datetimeFigureOut">
              <a:rPr lang="fr-CA" smtClean="0"/>
              <a:t>2022-04-13</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41766992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8824078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F21E5D-8EC5-4AB3-B49B-454E8DE125FC}" type="datetimeFigureOut">
              <a:rPr lang="fr-CA" smtClean="0"/>
              <a:t>2022-04-13</a:t>
            </a:fld>
            <a:endParaRPr lang="fr-CA"/>
          </a:p>
        </p:txBody>
      </p:sp>
      <p:sp>
        <p:nvSpPr>
          <p:cNvPr id="8" name="Footer Placeholder 7"/>
          <p:cNvSpPr>
            <a:spLocks noGrp="1"/>
          </p:cNvSpPr>
          <p:nvPr>
            <p:ph type="ftr" sz="quarter" idx="11"/>
          </p:nvPr>
        </p:nvSpPr>
        <p:spPr/>
        <p:txBody>
          <a:bodyPr/>
          <a:lstStyle/>
          <a:p>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7838170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F21E5D-8EC5-4AB3-B49B-454E8DE125FC}" type="datetimeFigureOut">
              <a:rPr lang="fr-CA" smtClean="0"/>
              <a:t>2022-04-13</a:t>
            </a:fld>
            <a:endParaRPr lang="fr-CA"/>
          </a:p>
        </p:txBody>
      </p:sp>
      <p:sp>
        <p:nvSpPr>
          <p:cNvPr id="4" name="Footer Placeholder 3"/>
          <p:cNvSpPr>
            <a:spLocks noGrp="1"/>
          </p:cNvSpPr>
          <p:nvPr>
            <p:ph type="ftr" sz="quarter" idx="11"/>
          </p:nvPr>
        </p:nvSpPr>
        <p:spPr/>
        <p:txBody>
          <a:bodyPr/>
          <a:lstStyle/>
          <a:p>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17074868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21E5D-8EC5-4AB3-B49B-454E8DE125FC}" type="datetimeFigureOut">
              <a:rPr lang="fr-CA" smtClean="0"/>
              <a:t>2022-04-13</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33403121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5831040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F21E5D-8EC5-4AB3-B49B-454E8DE125FC}" type="datetimeFigureOut">
              <a:rPr lang="fr-CA" smtClean="0"/>
              <a:t>2022-04-13</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DBDDAB-9CF4-4359-9D0E-9542BC9B4724}" type="slidenum">
              <a:rPr lang="fr-CA" smtClean="0"/>
              <a:t>‹N°›</a:t>
            </a:fld>
            <a:endParaRPr lang="fr-CA"/>
          </a:p>
        </p:txBody>
      </p:sp>
    </p:spTree>
    <p:extLst>
      <p:ext uri="{BB962C8B-B14F-4D97-AF65-F5344CB8AC3E}">
        <p14:creationId xmlns:p14="http://schemas.microsoft.com/office/powerpoint/2010/main" val="27814137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5F21E5D-8EC5-4AB3-B49B-454E8DE125FC}" type="datetimeFigureOut">
              <a:rPr lang="fr-CA" smtClean="0"/>
              <a:t>2022-04-13</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2DBDDAB-9CF4-4359-9D0E-9542BC9B4724}" type="slidenum">
              <a:rPr lang="fr-CA" smtClean="0"/>
              <a:t>‹N°›</a:t>
            </a:fld>
            <a:endParaRPr lang="fr-CA"/>
          </a:p>
        </p:txBody>
      </p:sp>
    </p:spTree>
    <p:extLst>
      <p:ext uri="{BB962C8B-B14F-4D97-AF65-F5344CB8AC3E}">
        <p14:creationId xmlns:p14="http://schemas.microsoft.com/office/powerpoint/2010/main" val="41250779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ubHalfFrame"/>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4" name="PubHalfFrame"/>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5" name="PubHalfFrame"/>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6" name="PubHalfFrame"/>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3" name="Image 2">
            <a:extLst>
              <a:ext uri="{FF2B5EF4-FFF2-40B4-BE49-F238E27FC236}">
                <a16:creationId xmlns:a16="http://schemas.microsoft.com/office/drawing/2014/main" id="{0CB59998-5D08-4AE2-9D6B-3AB8ED5D3D8B}"/>
              </a:ext>
            </a:extLst>
          </p:cNvPr>
          <p:cNvPicPr>
            <a:picLocks noChangeAspect="1"/>
          </p:cNvPicPr>
          <p:nvPr/>
        </p:nvPicPr>
        <p:blipFill>
          <a:blip r:embed="rId2"/>
          <a:stretch>
            <a:fillRect/>
          </a:stretch>
        </p:blipFill>
        <p:spPr>
          <a:xfrm>
            <a:off x="2102652" y="0"/>
            <a:ext cx="4938696" cy="6858000"/>
          </a:xfrm>
          <a:prstGeom prst="rect">
            <a:avLst/>
          </a:prstGeom>
        </p:spPr>
      </p:pic>
    </p:spTree>
    <p:extLst>
      <p:ext uri="{BB962C8B-B14F-4D97-AF65-F5344CB8AC3E}">
        <p14:creationId xmlns:p14="http://schemas.microsoft.com/office/powerpoint/2010/main" val="25239664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9892F3-763A-4846-A66B-BE34F05EA729}"/>
              </a:ext>
            </a:extLst>
          </p:cNvPr>
          <p:cNvSpPr/>
          <p:nvPr/>
        </p:nvSpPr>
        <p:spPr>
          <a:xfrm>
            <a:off x="433499" y="1112797"/>
            <a:ext cx="8277002" cy="5609228"/>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CA" sz="4000" b="1" u="sng" dirty="0">
                <a:ln w="12700">
                  <a:solidFill>
                    <a:schemeClr val="tx1"/>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rPr>
              <a:t>Marc 10:33-34</a:t>
            </a:r>
          </a:p>
          <a:p>
            <a:pPr algn="ctr"/>
            <a:r>
              <a:rPr lang="fr-CA" sz="3200" dirty="0">
                <a:ln w="12700">
                  <a:solidFill>
                    <a:schemeClr val="tx1"/>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rPr>
              <a:t>33 Voici, nous montons à Jérusalem, et le Fils de l'homme sera livré aux principaux sacrificateurs et aux scribes. Ils le condamneront à mort, et ils le livreront aux païens, 34 qui se moqueront de lui, cracheront sur lui, le battront de verges, et le feront mourir; et, trois jours après, il ressuscitera.</a:t>
            </a:r>
            <a:endParaRPr lang="fr-CA" sz="3200"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endParaRPr>
          </a:p>
        </p:txBody>
      </p:sp>
      <p:sp>
        <p:nvSpPr>
          <p:cNvPr id="6" name="PubHalfFrame">
            <a:extLst>
              <a:ext uri="{FF2B5EF4-FFF2-40B4-BE49-F238E27FC236}">
                <a16:creationId xmlns:a16="http://schemas.microsoft.com/office/drawing/2014/main" id="{1BF67A08-7B4C-4191-B82E-7019365FFB4D}"/>
              </a:ext>
            </a:extLst>
          </p:cNvPr>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7" name="PubHalfFrame">
            <a:extLst>
              <a:ext uri="{FF2B5EF4-FFF2-40B4-BE49-F238E27FC236}">
                <a16:creationId xmlns:a16="http://schemas.microsoft.com/office/drawing/2014/main" id="{CBFDFF38-5EF0-4CD6-B7C3-6D252E21CDBC}"/>
              </a:ext>
            </a:extLst>
          </p:cNvPr>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8" name="PubHalfFrame">
            <a:extLst>
              <a:ext uri="{FF2B5EF4-FFF2-40B4-BE49-F238E27FC236}">
                <a16:creationId xmlns:a16="http://schemas.microsoft.com/office/drawing/2014/main" id="{808173BA-34B5-4F1C-A1B1-A56DFB6E7443}"/>
              </a:ext>
            </a:extLst>
          </p:cNvPr>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9" name="PubHalfFrame">
            <a:extLst>
              <a:ext uri="{FF2B5EF4-FFF2-40B4-BE49-F238E27FC236}">
                <a16:creationId xmlns:a16="http://schemas.microsoft.com/office/drawing/2014/main" id="{254B4094-0B57-4F38-BD2E-ECBBD1EF9437}"/>
              </a:ext>
            </a:extLst>
          </p:cNvPr>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10" name="Image 9">
            <a:extLst>
              <a:ext uri="{FF2B5EF4-FFF2-40B4-BE49-F238E27FC236}">
                <a16:creationId xmlns:a16="http://schemas.microsoft.com/office/drawing/2014/main" id="{91112B29-CF8E-4E4D-B6BF-155ECA4C62E8}"/>
              </a:ext>
            </a:extLst>
          </p:cNvPr>
          <p:cNvPicPr>
            <a:picLocks noChangeAspect="1"/>
          </p:cNvPicPr>
          <p:nvPr/>
        </p:nvPicPr>
        <p:blipFill rotWithShape="1">
          <a:blip r:embed="rId2">
            <a:extLst>
              <a:ext uri="{28A0092B-C50C-407E-A947-70E740481C1C}">
                <a14:useLocalDpi xmlns:a14="http://schemas.microsoft.com/office/drawing/2010/main" val="0"/>
              </a:ext>
            </a:extLst>
          </a:blip>
          <a:srcRect l="10868" r="17978"/>
          <a:stretch/>
        </p:blipFill>
        <p:spPr>
          <a:xfrm>
            <a:off x="5774545" y="0"/>
            <a:ext cx="2846701" cy="2000385"/>
          </a:xfrm>
          <a:prstGeom prst="rect">
            <a:avLst/>
          </a:prstGeom>
        </p:spPr>
      </p:pic>
    </p:spTree>
    <p:extLst>
      <p:ext uri="{BB962C8B-B14F-4D97-AF65-F5344CB8AC3E}">
        <p14:creationId xmlns:p14="http://schemas.microsoft.com/office/powerpoint/2010/main" val="3260876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3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ubHalfFrame"/>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4" name="PubHalfFrame"/>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5" name="PubHalfFrame"/>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6" name="PubHalfFrame"/>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3" name="Image 2">
            <a:extLst>
              <a:ext uri="{FF2B5EF4-FFF2-40B4-BE49-F238E27FC236}">
                <a16:creationId xmlns:a16="http://schemas.microsoft.com/office/drawing/2014/main" id="{364FBF2F-AAA1-4248-9C7E-1D53CCE0002B}"/>
              </a:ext>
            </a:extLst>
          </p:cNvPr>
          <p:cNvPicPr>
            <a:picLocks noChangeAspect="1"/>
          </p:cNvPicPr>
          <p:nvPr/>
        </p:nvPicPr>
        <p:blipFill rotWithShape="1">
          <a:blip r:embed="rId2"/>
          <a:srcRect l="50000"/>
          <a:stretch/>
        </p:blipFill>
        <p:spPr>
          <a:xfrm>
            <a:off x="2607013" y="182513"/>
            <a:ext cx="4572000" cy="6492974"/>
          </a:xfrm>
          <a:prstGeom prst="rect">
            <a:avLst/>
          </a:prstGeom>
        </p:spPr>
      </p:pic>
    </p:spTree>
    <p:extLst>
      <p:ext uri="{BB962C8B-B14F-4D97-AF65-F5344CB8AC3E}">
        <p14:creationId xmlns:p14="http://schemas.microsoft.com/office/powerpoint/2010/main" val="32023195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ubHalfFrame"/>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4" name="PubHalfFrame"/>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5" name="PubHalfFrame"/>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6" name="PubHalfFrame"/>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7" name="Image 6">
            <a:extLst>
              <a:ext uri="{FF2B5EF4-FFF2-40B4-BE49-F238E27FC236}">
                <a16:creationId xmlns:a16="http://schemas.microsoft.com/office/drawing/2014/main" id="{8665FA72-CC04-475C-91B7-0DDDD9441F78}"/>
              </a:ext>
            </a:extLst>
          </p:cNvPr>
          <p:cNvPicPr>
            <a:picLocks noChangeAspect="1"/>
          </p:cNvPicPr>
          <p:nvPr/>
        </p:nvPicPr>
        <p:blipFill rotWithShape="1">
          <a:blip r:embed="rId2"/>
          <a:srcRect r="50000"/>
          <a:stretch/>
        </p:blipFill>
        <p:spPr>
          <a:xfrm>
            <a:off x="2412459" y="135975"/>
            <a:ext cx="4572000" cy="6485860"/>
          </a:xfrm>
          <a:prstGeom prst="rect">
            <a:avLst/>
          </a:prstGeom>
        </p:spPr>
      </p:pic>
    </p:spTree>
    <p:extLst>
      <p:ext uri="{BB962C8B-B14F-4D97-AF65-F5344CB8AC3E}">
        <p14:creationId xmlns:p14="http://schemas.microsoft.com/office/powerpoint/2010/main" val="1437186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ubHalfFrame"/>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4" name="PubHalfFrame"/>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5" name="PubHalfFrame"/>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6" name="PubHalfFrame"/>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7" name="Image 6">
            <a:extLst>
              <a:ext uri="{FF2B5EF4-FFF2-40B4-BE49-F238E27FC236}">
                <a16:creationId xmlns:a16="http://schemas.microsoft.com/office/drawing/2014/main" id="{08862CB4-EB57-4EC3-ACC6-67185BA71C9B}"/>
              </a:ext>
            </a:extLst>
          </p:cNvPr>
          <p:cNvPicPr>
            <a:picLocks noChangeAspect="1"/>
          </p:cNvPicPr>
          <p:nvPr/>
        </p:nvPicPr>
        <p:blipFill rotWithShape="1">
          <a:blip r:embed="rId2"/>
          <a:srcRect l="50851"/>
          <a:stretch/>
        </p:blipFill>
        <p:spPr>
          <a:xfrm>
            <a:off x="2324910" y="135975"/>
            <a:ext cx="4494179" cy="6485860"/>
          </a:xfrm>
          <a:prstGeom prst="rect">
            <a:avLst/>
          </a:prstGeom>
        </p:spPr>
      </p:pic>
    </p:spTree>
    <p:extLst>
      <p:ext uri="{BB962C8B-B14F-4D97-AF65-F5344CB8AC3E}">
        <p14:creationId xmlns:p14="http://schemas.microsoft.com/office/powerpoint/2010/main" val="853143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ubHalfFrame"/>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4" name="PubHalfFrame"/>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5" name="PubHalfFrame"/>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6" name="PubHalfFrame"/>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3" name="Image 2">
            <a:extLst>
              <a:ext uri="{FF2B5EF4-FFF2-40B4-BE49-F238E27FC236}">
                <a16:creationId xmlns:a16="http://schemas.microsoft.com/office/drawing/2014/main" id="{70D3B67B-1350-450B-B91C-830340996E97}"/>
              </a:ext>
            </a:extLst>
          </p:cNvPr>
          <p:cNvPicPr>
            <a:picLocks noChangeAspect="1"/>
          </p:cNvPicPr>
          <p:nvPr/>
        </p:nvPicPr>
        <p:blipFill rotWithShape="1">
          <a:blip r:embed="rId2"/>
          <a:srcRect r="50957"/>
          <a:stretch/>
        </p:blipFill>
        <p:spPr>
          <a:xfrm>
            <a:off x="2198451" y="182513"/>
            <a:ext cx="4484451" cy="6492974"/>
          </a:xfrm>
          <a:prstGeom prst="rect">
            <a:avLst/>
          </a:prstGeom>
        </p:spPr>
      </p:pic>
    </p:spTree>
    <p:extLst>
      <p:ext uri="{BB962C8B-B14F-4D97-AF65-F5344CB8AC3E}">
        <p14:creationId xmlns:p14="http://schemas.microsoft.com/office/powerpoint/2010/main" val="592667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F7C276-8764-42A7-9005-D38459386797}"/>
              </a:ext>
            </a:extLst>
          </p:cNvPr>
          <p:cNvSpPr txBox="1"/>
          <p:nvPr/>
        </p:nvSpPr>
        <p:spPr>
          <a:xfrm>
            <a:off x="1084539" y="2133630"/>
            <a:ext cx="8195648" cy="4724370"/>
          </a:xfrm>
          <a:prstGeom prst="rect">
            <a:avLst/>
          </a:prstGeom>
          <a:noFill/>
        </p:spPr>
        <p:txBody>
          <a:bodyPr wrap="square" rtlCol="0">
            <a:spAutoFit/>
          </a:bodyPr>
          <a:lstStyle/>
          <a:p>
            <a:r>
              <a:rPr lang="fr-CA" sz="2200" dirty="0">
                <a:latin typeface="Arial Narrow" panose="020B0606020202030204" pitchFamily="34" charset="0"/>
              </a:rPr>
              <a:t>67 Dans la pensée même de Dieu; Dieu, le grand Esprit. Au commencement, avant qu’il y ait un commencement, Il était Dieu et, le saviez-vous, vous étiez en Lui à ce moment-là? Si vous êtes maintenant un Chrétien, vous étiez en Lui à ce moment-là. Et alors, s’il en est ainsi, toute la Divinité a pris forme corporellement dans la Personne de Jésus-Christ. </a:t>
            </a:r>
          </a:p>
          <a:p>
            <a:r>
              <a:rPr lang="fr-CA" sz="2200" dirty="0">
                <a:latin typeface="Arial Narrow" panose="020B0606020202030204" pitchFamily="34" charset="0"/>
              </a:rPr>
              <a:t>Et alors, quand Jésus est mort, à la croix, je suis mort avec Lui, parce que j’étais en Lui à ce moment-là; en effet, Il était la plénitude de la Parole, manifestée, Il savait que nous, nous serions manifestés plus tard. Et nous avons été au Calvaire avec Lui. Nous sommes allés au tombeau avec Lui. Et nous sommes ressuscités avec Lui dans Sa résurrection. Et maintenant, par Son Esprit, nous sommes montés jusqu’au Trône de la grâce, nous sommes assis ensemble dans les lieux Célestes en Jésus-Christ. Toujours!</a:t>
            </a:r>
          </a:p>
          <a:p>
            <a:r>
              <a:rPr lang="fr-CA" sz="2200" dirty="0">
                <a:latin typeface="Arial Narrow" panose="020B0606020202030204" pitchFamily="34" charset="0"/>
              </a:rPr>
              <a:t>   65-0801M - Le dieu de cet âge mauvais</a:t>
            </a:r>
          </a:p>
          <a:p>
            <a:r>
              <a:rPr lang="fr-CA" sz="1500" dirty="0">
                <a:latin typeface="Arial Narrow" panose="020B0606020202030204" pitchFamily="34" charset="0"/>
              </a:rPr>
              <a:t>   </a:t>
            </a:r>
          </a:p>
        </p:txBody>
      </p:sp>
      <p:pic>
        <p:nvPicPr>
          <p:cNvPr id="5" name="Picture 2" descr="Message Audio of Brother William Marrion Branham">
            <a:extLst>
              <a:ext uri="{FF2B5EF4-FFF2-40B4-BE49-F238E27FC236}">
                <a16:creationId xmlns:a16="http://schemas.microsoft.com/office/drawing/2014/main" id="{7CB7865F-BBBE-476F-BC8A-4A712D565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371" y="239652"/>
            <a:ext cx="4101273" cy="17088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ZoneTexte 5">
            <a:extLst>
              <a:ext uri="{FF2B5EF4-FFF2-40B4-BE49-F238E27FC236}">
                <a16:creationId xmlns:a16="http://schemas.microsoft.com/office/drawing/2014/main" id="{C2CBDB09-CE07-4802-9BFC-7743245E1EC5}"/>
              </a:ext>
            </a:extLst>
          </p:cNvPr>
          <p:cNvSpPr txBox="1"/>
          <p:nvPr/>
        </p:nvSpPr>
        <p:spPr>
          <a:xfrm>
            <a:off x="592609" y="537543"/>
            <a:ext cx="4589754" cy="769441"/>
          </a:xfrm>
          <a:prstGeom prst="rect">
            <a:avLst/>
          </a:prstGeom>
          <a:noFill/>
        </p:spPr>
        <p:txBody>
          <a:bodyPr wrap="square">
            <a:spAutoFit/>
          </a:bodyPr>
          <a:lstStyle/>
          <a:p>
            <a:pPr algn="ctr"/>
            <a:r>
              <a:rPr lang="fr-CA" sz="4400" b="1" u="sng" dirty="0">
                <a:ln w="12700">
                  <a:solidFill>
                    <a:schemeClr val="accent2"/>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rPr>
              <a:t>Citation</a:t>
            </a:r>
          </a:p>
        </p:txBody>
      </p:sp>
    </p:spTree>
    <p:extLst>
      <p:ext uri="{BB962C8B-B14F-4D97-AF65-F5344CB8AC3E}">
        <p14:creationId xmlns:p14="http://schemas.microsoft.com/office/powerpoint/2010/main" val="23142344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9892F3-763A-4846-A66B-BE34F05EA729}"/>
              </a:ext>
            </a:extLst>
          </p:cNvPr>
          <p:cNvSpPr/>
          <p:nvPr/>
        </p:nvSpPr>
        <p:spPr>
          <a:xfrm>
            <a:off x="-647751" y="2705314"/>
            <a:ext cx="8265111" cy="1854354"/>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CA" sz="4000" b="1" u="sng"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rPr>
              <a:t>Jésus est ressuscité</a:t>
            </a:r>
          </a:p>
          <a:p>
            <a:pPr algn="ctr"/>
            <a:r>
              <a:rPr lang="en-CA" b="1" dirty="0"/>
              <a:t>	</a:t>
            </a:r>
            <a:r>
              <a:rPr lang="en-CA" b="1" u="sng" dirty="0"/>
              <a:t>https://www.youtube.com/watch?v=rEjslU5MVOI</a:t>
            </a:r>
            <a:r>
              <a:rPr lang="en-CA" b="1" dirty="0"/>
              <a:t> </a:t>
            </a:r>
            <a:endParaRPr lang="fr-CA" dirty="0"/>
          </a:p>
          <a:p>
            <a:pPr algn="ctr"/>
            <a:endParaRPr lang="fr-CA" sz="4000" b="1" u="sng"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endParaRPr>
          </a:p>
          <a:p>
            <a:pPr algn="ctr"/>
            <a:endParaRPr lang="fr-CA"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endParaRPr>
          </a:p>
        </p:txBody>
      </p:sp>
      <p:sp>
        <p:nvSpPr>
          <p:cNvPr id="6" name="PubHalfFrame">
            <a:extLst>
              <a:ext uri="{FF2B5EF4-FFF2-40B4-BE49-F238E27FC236}">
                <a16:creationId xmlns:a16="http://schemas.microsoft.com/office/drawing/2014/main" id="{1BF67A08-7B4C-4191-B82E-7019365FFB4D}"/>
              </a:ext>
            </a:extLst>
          </p:cNvPr>
          <p:cNvSpPr>
            <a:spLocks noEditPoints="1" noChangeArrowheads="1"/>
          </p:cNvSpPr>
          <p:nvPr/>
        </p:nvSpPr>
        <p:spPr bwMode="auto">
          <a:xfrm>
            <a:off x="15504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solidFill>
                <a:srgbClr val="00FF00"/>
              </a:solidFill>
            </a:endParaRPr>
          </a:p>
        </p:txBody>
      </p:sp>
      <p:sp>
        <p:nvSpPr>
          <p:cNvPr id="7" name="PubHalfFrame">
            <a:extLst>
              <a:ext uri="{FF2B5EF4-FFF2-40B4-BE49-F238E27FC236}">
                <a16:creationId xmlns:a16="http://schemas.microsoft.com/office/drawing/2014/main" id="{CBFDFF38-5EF0-4CD6-B7C3-6D252E21CDBC}"/>
              </a:ext>
            </a:extLst>
          </p:cNvPr>
          <p:cNvSpPr>
            <a:spLocks noEditPoints="1" noChangeArrowheads="1"/>
          </p:cNvSpPr>
          <p:nvPr/>
        </p:nvSpPr>
        <p:spPr bwMode="auto">
          <a:xfrm rot="5400000">
            <a:off x="7617360" y="13597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8" name="PubHalfFrame">
            <a:extLst>
              <a:ext uri="{FF2B5EF4-FFF2-40B4-BE49-F238E27FC236}">
                <a16:creationId xmlns:a16="http://schemas.microsoft.com/office/drawing/2014/main" id="{808173BA-34B5-4F1C-A1B1-A56DFB6E7443}"/>
              </a:ext>
            </a:extLst>
          </p:cNvPr>
          <p:cNvSpPr>
            <a:spLocks noEditPoints="1" noChangeArrowheads="1"/>
          </p:cNvSpPr>
          <p:nvPr/>
        </p:nvSpPr>
        <p:spPr bwMode="auto">
          <a:xfrm rot="10800000">
            <a:off x="7617360" y="5363748"/>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9" name="PubHalfFrame">
            <a:extLst>
              <a:ext uri="{FF2B5EF4-FFF2-40B4-BE49-F238E27FC236}">
                <a16:creationId xmlns:a16="http://schemas.microsoft.com/office/drawing/2014/main" id="{254B4094-0B57-4F38-BD2E-ECBBD1EF9437}"/>
              </a:ext>
            </a:extLst>
          </p:cNvPr>
          <p:cNvSpPr>
            <a:spLocks noEditPoints="1" noChangeArrowheads="1"/>
          </p:cNvSpPr>
          <p:nvPr/>
        </p:nvSpPr>
        <p:spPr bwMode="auto">
          <a:xfrm rot="16200000">
            <a:off x="155040" y="5350425"/>
            <a:ext cx="1371600" cy="1371600"/>
          </a:xfrm>
          <a:custGeom>
            <a:avLst/>
            <a:gdLst>
              <a:gd name="G0" fmla="+- 0 0 0"/>
              <a:gd name="G1" fmla="+- 7200 0 0"/>
              <a:gd name="G2" fmla="+- 21600 0 7200"/>
              <a:gd name="G3" fmla="*/ 7200 1 2"/>
              <a:gd name="G4" fmla="+- 21600 0 G3"/>
              <a:gd name="G5" fmla="+- 7200 0 0"/>
              <a:gd name="G6" fmla="+- 21600 0 7200"/>
              <a:gd name="G7" fmla="*/ 7200 1 2"/>
              <a:gd name="G8" fmla="+- 21600 0 G7"/>
              <a:gd name="T0" fmla="*/ 10800 w 21600"/>
              <a:gd name="T1" fmla="*/ 0 h 21600"/>
              <a:gd name="T2" fmla="*/ 0 w 21600"/>
              <a:gd name="T3" fmla="*/ 10800 h 21600"/>
              <a:gd name="T4" fmla="*/ 3600 w 21600"/>
              <a:gd name="T5" fmla="*/ 18000 h 21600"/>
              <a:gd name="T6" fmla="*/ 18000 w 21600"/>
              <a:gd name="T7" fmla="*/ 3600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7200" y="14400"/>
                </a:lnTo>
                <a:lnTo>
                  <a:pt x="7200" y="7200"/>
                </a:lnTo>
                <a:lnTo>
                  <a:pt x="14400" y="72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pic>
        <p:nvPicPr>
          <p:cNvPr id="10" name="Image 9">
            <a:extLst>
              <a:ext uri="{FF2B5EF4-FFF2-40B4-BE49-F238E27FC236}">
                <a16:creationId xmlns:a16="http://schemas.microsoft.com/office/drawing/2014/main" id="{91112B29-CF8E-4E4D-B6BF-155ECA4C62E8}"/>
              </a:ext>
            </a:extLst>
          </p:cNvPr>
          <p:cNvPicPr>
            <a:picLocks noChangeAspect="1"/>
          </p:cNvPicPr>
          <p:nvPr/>
        </p:nvPicPr>
        <p:blipFill rotWithShape="1">
          <a:blip r:embed="rId2">
            <a:extLst>
              <a:ext uri="{28A0092B-C50C-407E-A947-70E740481C1C}">
                <a14:useLocalDpi xmlns:a14="http://schemas.microsoft.com/office/drawing/2010/main" val="0"/>
              </a:ext>
            </a:extLst>
          </a:blip>
          <a:srcRect l="10868" r="17978"/>
          <a:stretch/>
        </p:blipFill>
        <p:spPr>
          <a:xfrm>
            <a:off x="2864244" y="622358"/>
            <a:ext cx="2846701" cy="2000385"/>
          </a:xfrm>
          <a:prstGeom prst="rect">
            <a:avLst/>
          </a:prstGeom>
        </p:spPr>
      </p:pic>
      <p:sp>
        <p:nvSpPr>
          <p:cNvPr id="11" name="Rectangle 10">
            <a:extLst>
              <a:ext uri="{FF2B5EF4-FFF2-40B4-BE49-F238E27FC236}">
                <a16:creationId xmlns:a16="http://schemas.microsoft.com/office/drawing/2014/main" id="{C40EC33C-4B80-4E25-AF69-5C5517E71D1F}"/>
              </a:ext>
            </a:extLst>
          </p:cNvPr>
          <p:cNvSpPr/>
          <p:nvPr/>
        </p:nvSpPr>
        <p:spPr>
          <a:xfrm>
            <a:off x="878889" y="4034531"/>
            <a:ext cx="8265111" cy="1854354"/>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CA" sz="4000" b="1" u="sng"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rPr>
              <a:t>Jésus est ressuscité / chant</a:t>
            </a:r>
          </a:p>
          <a:p>
            <a:pPr algn="ctr"/>
            <a:r>
              <a:rPr lang="en-CA" b="1" dirty="0"/>
              <a:t>	</a:t>
            </a:r>
            <a:r>
              <a:rPr lang="en-CA" b="1" u="sng" dirty="0"/>
              <a:t>https://www.youtube.com/watch?v=njTbQEi0ULE</a:t>
            </a:r>
            <a:endParaRPr lang="fr-CA" dirty="0"/>
          </a:p>
          <a:p>
            <a:pPr algn="ctr"/>
            <a:endParaRPr lang="fr-CA" sz="4000" b="1" u="sng"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endParaRPr>
          </a:p>
          <a:p>
            <a:pPr algn="ctr"/>
            <a:endParaRPr lang="fr-CA" dirty="0">
              <a:ln w="12700">
                <a:solidFill>
                  <a:srgbClr val="00FF00"/>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2911485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12665</TotalTime>
  <Words>297</Words>
  <Application>Microsoft Office PowerPoint</Application>
  <PresentationFormat>Affichage à l'écran (4:3)</PresentationFormat>
  <Paragraphs>11</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Arial Narrow</vt:lpstr>
      <vt:lpstr>Cavolini</vt:lpstr>
      <vt:lpstr>Century Gothic</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Brodeur, Stephanie</dc:creator>
  <cp:lastModifiedBy>Brodeur, Stephanie</cp:lastModifiedBy>
  <cp:revision>14</cp:revision>
  <dcterms:created xsi:type="dcterms:W3CDTF">2021-06-29T22:51:19Z</dcterms:created>
  <dcterms:modified xsi:type="dcterms:W3CDTF">2022-04-16T13:34:30Z</dcterms:modified>
</cp:coreProperties>
</file>