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1026" r:id="rId2"/>
    <p:sldId id="1035" r:id="rId3"/>
    <p:sldId id="1038" r:id="rId4"/>
    <p:sldId id="1039" r:id="rId5"/>
    <p:sldId id="1040" r:id="rId6"/>
    <p:sldId id="1037" r:id="rId7"/>
    <p:sldId id="103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29CB1-0B4F-4590-BF2C-92BBEAFF8F7C}" v="149" dt="2022-04-29T23:37:27.780"/>
    <p1510:client id="{78EDD97C-1082-4DB6-8574-96B6E7EB3CAE}" v="71" dt="2022-04-29T11:42:21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90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78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9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32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3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30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89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06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01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59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05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32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98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30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57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1E5D-8EC5-4AB3-B49B-454E8DE125FC}" type="datetimeFigureOut">
              <a:rPr lang="fr-CA" smtClean="0"/>
              <a:t>2022-04-29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DBDDAB-9CF4-4359-9D0E-9542BC9B4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775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yowHyHuRpX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9892F3-763A-4846-A66B-BE34F05EA729}"/>
              </a:ext>
            </a:extLst>
          </p:cNvPr>
          <p:cNvSpPr/>
          <p:nvPr/>
        </p:nvSpPr>
        <p:spPr>
          <a:xfrm>
            <a:off x="155040" y="3152786"/>
            <a:ext cx="8265111" cy="21929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000" b="1" u="sng" dirty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Proverbes 30:24-28</a:t>
            </a:r>
          </a:p>
          <a:p>
            <a:pPr algn="ctr"/>
            <a:endParaRPr lang="fr-CA" sz="4000" b="1" u="sng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fr-CA" sz="4000" b="1" u="sng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PubHalfFrame">
            <a:extLst>
              <a:ext uri="{FF2B5EF4-FFF2-40B4-BE49-F238E27FC236}">
                <a16:creationId xmlns:a16="http://schemas.microsoft.com/office/drawing/2014/main" id="{1BF67A08-7B4C-4191-B82E-7019365FFB4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7" name="PubHalfFrame">
            <a:extLst>
              <a:ext uri="{FF2B5EF4-FFF2-40B4-BE49-F238E27FC236}">
                <a16:creationId xmlns:a16="http://schemas.microsoft.com/office/drawing/2014/main" id="{CBFDFF38-5EF0-4CD6-B7C3-6D252E21CDBC}"/>
              </a:ext>
            </a:extLst>
          </p:cNvPr>
          <p:cNvSpPr>
            <a:spLocks noEditPoints="1" noChangeArrowheads="1"/>
          </p:cNvSpPr>
          <p:nvPr/>
        </p:nvSpPr>
        <p:spPr bwMode="auto">
          <a:xfrm rot="5400000">
            <a:off x="761736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PubHalfFrame">
            <a:extLst>
              <a:ext uri="{FF2B5EF4-FFF2-40B4-BE49-F238E27FC236}">
                <a16:creationId xmlns:a16="http://schemas.microsoft.com/office/drawing/2014/main" id="{808173BA-34B5-4F1C-A1B1-A56DFB6E7443}"/>
              </a:ext>
            </a:extLst>
          </p:cNvPr>
          <p:cNvSpPr>
            <a:spLocks noEditPoints="1" noChangeArrowheads="1"/>
          </p:cNvSpPr>
          <p:nvPr/>
        </p:nvSpPr>
        <p:spPr bwMode="auto">
          <a:xfrm rot="10800000">
            <a:off x="7617360" y="5363748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PubHalfFrame">
            <a:extLst>
              <a:ext uri="{FF2B5EF4-FFF2-40B4-BE49-F238E27FC236}">
                <a16:creationId xmlns:a16="http://schemas.microsoft.com/office/drawing/2014/main" id="{254B4094-0B57-4F38-BD2E-ECBBD1EF9437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155040" y="535042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1112B29-CF8E-4E4D-B6BF-155ECA4C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17978"/>
          <a:stretch/>
        </p:blipFill>
        <p:spPr>
          <a:xfrm>
            <a:off x="2864244" y="622358"/>
            <a:ext cx="2846701" cy="20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075" y="545773"/>
            <a:ext cx="7095720" cy="96180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Proverbes 30:24-25</a:t>
            </a: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1AB138-CB94-498E-A611-15F590708589}"/>
              </a:ext>
            </a:extLst>
          </p:cNvPr>
          <p:cNvSpPr/>
          <p:nvPr/>
        </p:nvSpPr>
        <p:spPr>
          <a:xfrm>
            <a:off x="490669" y="1656967"/>
            <a:ext cx="8653331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Il y a sur la terre quatre</a:t>
            </a:r>
          </a:p>
          <a:p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Animaux petits, Et cependant</a:t>
            </a:r>
          </a:p>
          <a:p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Des plus sages:</a:t>
            </a:r>
          </a:p>
          <a:p>
            <a:endParaRPr lang="fr-F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</a:t>
            </a: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fr-FR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                </a:t>
            </a: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, peuple</a:t>
            </a:r>
            <a:b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sans force, préparent en été</a:t>
            </a:r>
            <a:b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leur nourriture.</a:t>
            </a:r>
            <a:endParaRPr lang="fr-F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Picture 2" descr="Fourmis, Trois, Insectes, Grouper">
            <a:extLst>
              <a:ext uri="{FF2B5EF4-FFF2-40B4-BE49-F238E27FC236}">
                <a16:creationId xmlns:a16="http://schemas.microsoft.com/office/drawing/2014/main" id="{200219B8-60A9-4E3A-83B6-F31802873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3532094"/>
            <a:ext cx="2332203" cy="15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075" y="340874"/>
            <a:ext cx="7095720" cy="96180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Proverbes 30:26</a:t>
            </a: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1AB138-CB94-498E-A611-15F590708589}"/>
              </a:ext>
            </a:extLst>
          </p:cNvPr>
          <p:cNvSpPr/>
          <p:nvPr/>
        </p:nvSpPr>
        <p:spPr>
          <a:xfrm>
            <a:off x="479373" y="2590825"/>
            <a:ext cx="818525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</a:t>
            </a:r>
            <a:r>
              <a:rPr lang="fr-FR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                </a:t>
            </a: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, peuple</a:t>
            </a:r>
            <a:b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sans puissance, placent leur</a:t>
            </a:r>
            <a:b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demeure dans les rochers</a:t>
            </a:r>
            <a:endParaRPr lang="fr-F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8" name="Picture 4" descr="Daman &gt;makila.fr">
            <a:extLst>
              <a:ext uri="{FF2B5EF4-FFF2-40B4-BE49-F238E27FC236}">
                <a16:creationId xmlns:a16="http://schemas.microsoft.com/office/drawing/2014/main" id="{CD40BAD0-6BDD-43A4-AC97-5F9E11CEF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15064" r="17010" b="3135"/>
          <a:stretch/>
        </p:blipFill>
        <p:spPr bwMode="auto">
          <a:xfrm>
            <a:off x="1940665" y="1145716"/>
            <a:ext cx="2772385" cy="19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ÉPU SAINT-MICHEL - PETIT MAIS SAGE : LES DAMANS - PASTEUR LIONEL KAMGAING -  YouTube">
            <a:extLst>
              <a:ext uri="{FF2B5EF4-FFF2-40B4-BE49-F238E27FC236}">
                <a16:creationId xmlns:a16="http://schemas.microsoft.com/office/drawing/2014/main" id="{7DC687D4-576B-4F78-9B01-6892EB54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89" y="1145716"/>
            <a:ext cx="2898843" cy="16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che de l'éléphant, de la taille d'un lapin : le daman | Dossier">
            <a:extLst>
              <a:ext uri="{FF2B5EF4-FFF2-40B4-BE49-F238E27FC236}">
                <a16:creationId xmlns:a16="http://schemas.microsoft.com/office/drawing/2014/main" id="{697F222F-366A-4B76-8CDC-732C8643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13" y="4064464"/>
            <a:ext cx="3345324" cy="20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3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075" y="545773"/>
            <a:ext cx="7095720" cy="96180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Proverbes 30:27</a:t>
            </a: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AA348-2ED4-4E20-B62A-FF04883E7C3E}"/>
              </a:ext>
            </a:extLst>
          </p:cNvPr>
          <p:cNvSpPr/>
          <p:nvPr/>
        </p:nvSpPr>
        <p:spPr>
          <a:xfrm>
            <a:off x="391824" y="3429000"/>
            <a:ext cx="79993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</a:t>
            </a:r>
            <a:r>
              <a:rPr lang="fr-FR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                 </a:t>
            </a: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n’ont point</a:t>
            </a:r>
            <a:b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de roi, et elles sortent</a:t>
            </a:r>
            <a:b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toutes par divisions.</a:t>
            </a:r>
            <a:endParaRPr lang="fr-F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F991C1C-0BAC-4E5F-B440-D52EF8F2B5E4}"/>
              </a:ext>
            </a:extLst>
          </p:cNvPr>
          <p:cNvGrpSpPr/>
          <p:nvPr/>
        </p:nvGrpSpPr>
        <p:grpSpPr>
          <a:xfrm>
            <a:off x="1422026" y="1298103"/>
            <a:ext cx="3976911" cy="2649540"/>
            <a:chOff x="1422026" y="1298103"/>
            <a:chExt cx="3976911" cy="2649540"/>
          </a:xfrm>
        </p:grpSpPr>
        <p:pic>
          <p:nvPicPr>
            <p:cNvPr id="4" name="Image 3" descr="Une image contenant insecte&#10;&#10;Description générée automatiquement">
              <a:extLst>
                <a:ext uri="{FF2B5EF4-FFF2-40B4-BE49-F238E27FC236}">
                  <a16:creationId xmlns:a16="http://schemas.microsoft.com/office/drawing/2014/main" id="{EC163DB8-1D1A-4F37-B756-FD07F6207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464" y="1663217"/>
              <a:ext cx="1964473" cy="1238539"/>
            </a:xfrm>
            <a:prstGeom prst="rect">
              <a:avLst/>
            </a:prstGeom>
          </p:spPr>
        </p:pic>
        <p:pic>
          <p:nvPicPr>
            <p:cNvPr id="11" name="Image 10" descr="Une image contenant insecte&#10;&#10;Description générée automatiquement">
              <a:extLst>
                <a:ext uri="{FF2B5EF4-FFF2-40B4-BE49-F238E27FC236}">
                  <a16:creationId xmlns:a16="http://schemas.microsoft.com/office/drawing/2014/main" id="{89C13B19-7E47-4B45-B91C-BB216BE4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572" y="2709104"/>
              <a:ext cx="1964473" cy="1238539"/>
            </a:xfrm>
            <a:prstGeom prst="rect">
              <a:avLst/>
            </a:prstGeom>
          </p:spPr>
        </p:pic>
        <p:pic>
          <p:nvPicPr>
            <p:cNvPr id="14" name="Image 13" descr="Une image contenant insecte&#10;&#10;Description générée automatiquement">
              <a:extLst>
                <a:ext uri="{FF2B5EF4-FFF2-40B4-BE49-F238E27FC236}">
                  <a16:creationId xmlns:a16="http://schemas.microsoft.com/office/drawing/2014/main" id="{D2F28EE0-6296-45D0-9AE5-0580C7E56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318" y="2089834"/>
              <a:ext cx="1964473" cy="1238539"/>
            </a:xfrm>
            <a:prstGeom prst="rect">
              <a:avLst/>
            </a:prstGeom>
          </p:spPr>
        </p:pic>
        <p:pic>
          <p:nvPicPr>
            <p:cNvPr id="15" name="Image 14" descr="Une image contenant insecte&#10;&#10;Description générée automatiquement">
              <a:extLst>
                <a:ext uri="{FF2B5EF4-FFF2-40B4-BE49-F238E27FC236}">
                  <a16:creationId xmlns:a16="http://schemas.microsoft.com/office/drawing/2014/main" id="{42EFD279-CB14-41D8-A818-626626BC6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026" y="2654088"/>
              <a:ext cx="1964473" cy="1238539"/>
            </a:xfrm>
            <a:prstGeom prst="rect">
              <a:avLst/>
            </a:prstGeom>
          </p:spPr>
        </p:pic>
        <p:pic>
          <p:nvPicPr>
            <p:cNvPr id="16" name="Image 15" descr="Une image contenant insecte&#10;&#10;Description générée automatiquement">
              <a:extLst>
                <a:ext uri="{FF2B5EF4-FFF2-40B4-BE49-F238E27FC236}">
                  <a16:creationId xmlns:a16="http://schemas.microsoft.com/office/drawing/2014/main" id="{7D80F770-B5B7-493E-BB88-0BC3199CF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096" y="1298103"/>
              <a:ext cx="1964473" cy="1238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4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8582" y="340874"/>
            <a:ext cx="7095720" cy="96180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Proverbes 30:28</a:t>
            </a: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AA348-2ED4-4E20-B62A-FF04883E7C3E}"/>
              </a:ext>
            </a:extLst>
          </p:cNvPr>
          <p:cNvSpPr/>
          <p:nvPr/>
        </p:nvSpPr>
        <p:spPr>
          <a:xfrm>
            <a:off x="391824" y="3429000"/>
            <a:ext cx="76626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 </a:t>
            </a:r>
            <a:r>
              <a:rPr lang="fr-FR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                 </a:t>
            </a: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saisit avec</a:t>
            </a:r>
            <a:b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ses mains, Et se trouve</a:t>
            </a:r>
            <a:b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dans les palais des rois.</a:t>
            </a:r>
            <a:endParaRPr lang="fr-F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Image 7" descr="Une image contenant clipart, graphiques vectoriels&#10;&#10;Description générée automatiquement">
            <a:extLst>
              <a:ext uri="{FF2B5EF4-FFF2-40B4-BE49-F238E27FC236}">
                <a16:creationId xmlns:a16="http://schemas.microsoft.com/office/drawing/2014/main" id="{68EDEEE4-B7CA-4CEF-B493-953C2272F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114">
            <a:off x="1693728" y="1075311"/>
            <a:ext cx="3043237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9892F3-763A-4846-A66B-BE34F05EA729}"/>
              </a:ext>
            </a:extLst>
          </p:cNvPr>
          <p:cNvSpPr/>
          <p:nvPr/>
        </p:nvSpPr>
        <p:spPr>
          <a:xfrm>
            <a:off x="155040" y="2831027"/>
            <a:ext cx="8265111" cy="280846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4000" b="1" u="sng" dirty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Proverbes 30:24-28</a:t>
            </a:r>
          </a:p>
          <a:p>
            <a:pPr algn="ctr"/>
            <a:r>
              <a:rPr lang="en-CA" b="1" dirty="0"/>
              <a:t>	</a:t>
            </a:r>
            <a:r>
              <a:rPr lang="en-CA" sz="4000" b="1" u="sng" dirty="0">
                <a:hlinkClick r:id="rId2"/>
              </a:rPr>
              <a:t>https://www.youtube.com/watch?v=yowHyHuRpX8</a:t>
            </a:r>
            <a:endParaRPr lang="en-CA" sz="4000" b="1" u="sng" dirty="0"/>
          </a:p>
          <a:p>
            <a:pPr algn="ctr"/>
            <a:r>
              <a:rPr lang="en-CA" sz="4000" b="1" u="sng" dirty="0" err="1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Avancer</a:t>
            </a:r>
            <a:r>
              <a:rPr lang="en-CA" sz="4000" b="1" u="sng" dirty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à 3:42</a:t>
            </a:r>
          </a:p>
          <a:p>
            <a:pPr algn="ctr"/>
            <a:endParaRPr lang="fr-CA" dirty="0">
              <a:ln w="12700">
                <a:solidFill>
                  <a:srgbClr val="00FF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PubHalfFrame">
            <a:extLst>
              <a:ext uri="{FF2B5EF4-FFF2-40B4-BE49-F238E27FC236}">
                <a16:creationId xmlns:a16="http://schemas.microsoft.com/office/drawing/2014/main" id="{1BF67A08-7B4C-4191-B82E-7019365FFB4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7" name="PubHalfFrame">
            <a:extLst>
              <a:ext uri="{FF2B5EF4-FFF2-40B4-BE49-F238E27FC236}">
                <a16:creationId xmlns:a16="http://schemas.microsoft.com/office/drawing/2014/main" id="{CBFDFF38-5EF0-4CD6-B7C3-6D252E21CDBC}"/>
              </a:ext>
            </a:extLst>
          </p:cNvPr>
          <p:cNvSpPr>
            <a:spLocks noEditPoints="1" noChangeArrowheads="1"/>
          </p:cNvSpPr>
          <p:nvPr/>
        </p:nvSpPr>
        <p:spPr bwMode="auto">
          <a:xfrm rot="5400000">
            <a:off x="761736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PubHalfFrame">
            <a:extLst>
              <a:ext uri="{FF2B5EF4-FFF2-40B4-BE49-F238E27FC236}">
                <a16:creationId xmlns:a16="http://schemas.microsoft.com/office/drawing/2014/main" id="{808173BA-34B5-4F1C-A1B1-A56DFB6E7443}"/>
              </a:ext>
            </a:extLst>
          </p:cNvPr>
          <p:cNvSpPr>
            <a:spLocks noEditPoints="1" noChangeArrowheads="1"/>
          </p:cNvSpPr>
          <p:nvPr/>
        </p:nvSpPr>
        <p:spPr bwMode="auto">
          <a:xfrm rot="10800000">
            <a:off x="7617360" y="5363748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PubHalfFrame">
            <a:extLst>
              <a:ext uri="{FF2B5EF4-FFF2-40B4-BE49-F238E27FC236}">
                <a16:creationId xmlns:a16="http://schemas.microsoft.com/office/drawing/2014/main" id="{254B4094-0B57-4F38-BD2E-ECBBD1EF9437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155040" y="535042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1112B29-CF8E-4E4D-B6BF-155ECA4C6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17978"/>
          <a:stretch/>
        </p:blipFill>
        <p:spPr>
          <a:xfrm>
            <a:off x="2864244" y="622358"/>
            <a:ext cx="2846701" cy="20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HalfFrame"/>
          <p:cNvSpPr>
            <a:spLocks noEditPoints="1" noChangeArrowheads="1"/>
          </p:cNvSpPr>
          <p:nvPr/>
        </p:nvSpPr>
        <p:spPr bwMode="auto">
          <a:xfrm>
            <a:off x="15504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FF00"/>
              </a:solidFill>
            </a:endParaRPr>
          </a:p>
        </p:txBody>
      </p:sp>
      <p:sp>
        <p:nvSpPr>
          <p:cNvPr id="4" name="PubHalfFrame"/>
          <p:cNvSpPr>
            <a:spLocks noEditPoints="1" noChangeArrowheads="1"/>
          </p:cNvSpPr>
          <p:nvPr/>
        </p:nvSpPr>
        <p:spPr bwMode="auto">
          <a:xfrm rot="5400000">
            <a:off x="7617360" y="13597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PubHalfFrame"/>
          <p:cNvSpPr>
            <a:spLocks noEditPoints="1" noChangeArrowheads="1"/>
          </p:cNvSpPr>
          <p:nvPr/>
        </p:nvSpPr>
        <p:spPr bwMode="auto">
          <a:xfrm rot="10800000">
            <a:off x="7617360" y="5363748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PubHalfFrame"/>
          <p:cNvSpPr>
            <a:spLocks noEditPoints="1" noChangeArrowheads="1"/>
          </p:cNvSpPr>
          <p:nvPr/>
        </p:nvSpPr>
        <p:spPr bwMode="auto">
          <a:xfrm rot="16200000">
            <a:off x="155040" y="5350425"/>
            <a:ext cx="1371600" cy="13716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A32AA0-72FA-42F6-A740-D4368E39E4F2}"/>
              </a:ext>
            </a:extLst>
          </p:cNvPr>
          <p:cNvSpPr txBox="1"/>
          <p:nvPr/>
        </p:nvSpPr>
        <p:spPr>
          <a:xfrm>
            <a:off x="330138" y="2892783"/>
            <a:ext cx="77243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0" i="0" dirty="0">
                <a:solidFill>
                  <a:srgbClr val="555555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Ô Dieu, donne-nous maintenant </a:t>
            </a:r>
            <a:r>
              <a:rPr lang="fr-CA" sz="2400" b="1" i="0" u="sng" dirty="0">
                <a:solidFill>
                  <a:srgbClr val="555555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la sagesse </a:t>
            </a:r>
            <a:r>
              <a:rPr lang="fr-CA" sz="2400" b="0" i="0" dirty="0">
                <a:solidFill>
                  <a:srgbClr val="555555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et l’intelligence qu’il faut pour connaître et expliquer aux gens, qu’ils puissent ainsi savoir comment être guéris et vaincre Satan. C’est au Nom de Jésus que nous prions. Amen.</a:t>
            </a:r>
            <a:br>
              <a:rPr lang="fr-CA" sz="24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fr-CA" sz="2400" b="0" i="0" dirty="0">
                <a:solidFill>
                  <a:srgbClr val="555555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  53-0608A - Démonologie, Domaine</a:t>
            </a:r>
            <a:endParaRPr lang="fr-CA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Picture 2" descr="Message Audio of Brother William Marrion Branham">
            <a:extLst>
              <a:ext uri="{FF2B5EF4-FFF2-40B4-BE49-F238E27FC236}">
                <a16:creationId xmlns:a16="http://schemas.microsoft.com/office/drawing/2014/main" id="{98EF6889-CF7A-46B1-BAFB-571E53AB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88" y="220197"/>
            <a:ext cx="4101273" cy="1708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AAB212-FB59-49C3-B6D6-ECD6EC81A99A}"/>
              </a:ext>
            </a:extLst>
          </p:cNvPr>
          <p:cNvSpPr txBox="1"/>
          <p:nvPr/>
        </p:nvSpPr>
        <p:spPr>
          <a:xfrm>
            <a:off x="854367" y="595472"/>
            <a:ext cx="69412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400" b="1" u="sng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Citation</a:t>
            </a:r>
          </a:p>
          <a:p>
            <a:r>
              <a:rPr lang="fr-CA" sz="4400" b="1" u="sng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</a:p>
          <a:p>
            <a:r>
              <a:rPr lang="fr-CA" sz="4400" b="1" u="sng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Prière de Fr. Branham</a:t>
            </a:r>
          </a:p>
        </p:txBody>
      </p:sp>
    </p:spTree>
    <p:extLst>
      <p:ext uri="{BB962C8B-B14F-4D97-AF65-F5344CB8AC3E}">
        <p14:creationId xmlns:p14="http://schemas.microsoft.com/office/powerpoint/2010/main" val="8878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8863</TotalTime>
  <Words>161</Words>
  <Application>Microsoft Office PowerPoint</Application>
  <PresentationFormat>Affichage à l'écran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Cavolini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Brodeur, Stephanie</dc:creator>
  <cp:lastModifiedBy>Brodeur, Stephanie</cp:lastModifiedBy>
  <cp:revision>14</cp:revision>
  <dcterms:created xsi:type="dcterms:W3CDTF">2021-06-29T22:51:19Z</dcterms:created>
  <dcterms:modified xsi:type="dcterms:W3CDTF">2022-04-29T23:38:41Z</dcterms:modified>
</cp:coreProperties>
</file>