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1026" r:id="rId2"/>
    <p:sldId id="1035" r:id="rId3"/>
    <p:sldId id="1041" r:id="rId4"/>
    <p:sldId id="1046" r:id="rId5"/>
    <p:sldId id="1047" r:id="rId6"/>
    <p:sldId id="1042" r:id="rId7"/>
    <p:sldId id="1034" r:id="rId8"/>
    <p:sldId id="1037" r:id="rId9"/>
    <p:sldId id="1044" r:id="rId10"/>
    <p:sldId id="1045" r:id="rId11"/>
    <p:sldId id="104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AFC6AB-6BEA-471A-AE5D-3988224C2097}" v="51" dt="2022-06-03T23:23:44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9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deur, Stephanie" userId="2737e782-12f9-4f56-8032-715413a76c9e" providerId="ADAL" clId="{CDAFC6AB-6BEA-471A-AE5D-3988224C2097}"/>
    <pc:docChg chg="custSel addSld delSld modSld">
      <pc:chgData name="Brodeur, Stephanie" userId="2737e782-12f9-4f56-8032-715413a76c9e" providerId="ADAL" clId="{CDAFC6AB-6BEA-471A-AE5D-3988224C2097}" dt="2022-06-03T23:40:07.155" v="104" actId="255"/>
      <pc:docMkLst>
        <pc:docMk/>
      </pc:docMkLst>
      <pc:sldChg chg="delSp modSp mod">
        <pc:chgData name="Brodeur, Stephanie" userId="2737e782-12f9-4f56-8032-715413a76c9e" providerId="ADAL" clId="{CDAFC6AB-6BEA-471A-AE5D-3988224C2097}" dt="2022-06-03T23:40:07.155" v="104" actId="255"/>
        <pc:sldMkLst>
          <pc:docMk/>
          <pc:sldMk cId="3260876361" sldId="1026"/>
        </pc:sldMkLst>
        <pc:spChg chg="mod">
          <ac:chgData name="Brodeur, Stephanie" userId="2737e782-12f9-4f56-8032-715413a76c9e" providerId="ADAL" clId="{CDAFC6AB-6BEA-471A-AE5D-3988224C2097}" dt="2022-06-03T23:40:07.155" v="104" actId="255"/>
          <ac:spMkLst>
            <pc:docMk/>
            <pc:sldMk cId="3260876361" sldId="1026"/>
            <ac:spMk id="5" creationId="{AE9892F3-763A-4846-A66B-BE34F05EA729}"/>
          </ac:spMkLst>
        </pc:spChg>
        <pc:spChg chg="del">
          <ac:chgData name="Brodeur, Stephanie" userId="2737e782-12f9-4f56-8032-715413a76c9e" providerId="ADAL" clId="{CDAFC6AB-6BEA-471A-AE5D-3988224C2097}" dt="2022-06-03T23:16:17.137" v="15" actId="478"/>
          <ac:spMkLst>
            <pc:docMk/>
            <pc:sldMk cId="3260876361" sldId="1026"/>
            <ac:spMk id="11" creationId="{CA6DE056-5AC6-4C02-B910-E16C537E6EAD}"/>
          </ac:spMkLst>
        </pc:spChg>
      </pc:sldChg>
      <pc:sldChg chg="modSp mod">
        <pc:chgData name="Brodeur, Stephanie" userId="2737e782-12f9-4f56-8032-715413a76c9e" providerId="ADAL" clId="{CDAFC6AB-6BEA-471A-AE5D-3988224C2097}" dt="2022-06-03T23:17:44.482" v="38" actId="14100"/>
        <pc:sldMkLst>
          <pc:docMk/>
          <pc:sldMk cId="887894129" sldId="1034"/>
        </pc:sldMkLst>
        <pc:spChg chg="mod">
          <ac:chgData name="Brodeur, Stephanie" userId="2737e782-12f9-4f56-8032-715413a76c9e" providerId="ADAL" clId="{CDAFC6AB-6BEA-471A-AE5D-3988224C2097}" dt="2022-06-03T23:17:44.482" v="38" actId="14100"/>
          <ac:spMkLst>
            <pc:docMk/>
            <pc:sldMk cId="887894129" sldId="1034"/>
            <ac:spMk id="7" creationId="{2DA32AA0-72FA-42F6-A740-D4368E39E4F2}"/>
          </ac:spMkLst>
        </pc:spChg>
      </pc:sldChg>
      <pc:sldChg chg="delSp modSp mod">
        <pc:chgData name="Brodeur, Stephanie" userId="2737e782-12f9-4f56-8032-715413a76c9e" providerId="ADAL" clId="{CDAFC6AB-6BEA-471A-AE5D-3988224C2097}" dt="2022-06-03T23:17:19.187" v="36" actId="255"/>
        <pc:sldMkLst>
          <pc:docMk/>
          <pc:sldMk cId="2523966495" sldId="1035"/>
        </pc:sldMkLst>
        <pc:spChg chg="mod">
          <ac:chgData name="Brodeur, Stephanie" userId="2737e782-12f9-4f56-8032-715413a76c9e" providerId="ADAL" clId="{CDAFC6AB-6BEA-471A-AE5D-3988224C2097}" dt="2022-06-03T23:17:19.187" v="36" actId="255"/>
          <ac:spMkLst>
            <pc:docMk/>
            <pc:sldMk cId="2523966495" sldId="1035"/>
            <ac:spMk id="2" creationId="{00000000-0000-0000-0000-000000000000}"/>
          </ac:spMkLst>
        </pc:spChg>
        <pc:spChg chg="mod">
          <ac:chgData name="Brodeur, Stephanie" userId="2737e782-12f9-4f56-8032-715413a76c9e" providerId="ADAL" clId="{CDAFC6AB-6BEA-471A-AE5D-3988224C2097}" dt="2022-06-03T23:17:06.601" v="35" actId="255"/>
          <ac:spMkLst>
            <pc:docMk/>
            <pc:sldMk cId="2523966495" sldId="1035"/>
            <ac:spMk id="8" creationId="{D51AB138-CB94-498E-A611-15F590708589}"/>
          </ac:spMkLst>
        </pc:spChg>
        <pc:picChg chg="del">
          <ac:chgData name="Brodeur, Stephanie" userId="2737e782-12f9-4f56-8032-715413a76c9e" providerId="ADAL" clId="{CDAFC6AB-6BEA-471A-AE5D-3988224C2097}" dt="2022-06-03T23:16:52.654" v="32" actId="478"/>
          <ac:picMkLst>
            <pc:docMk/>
            <pc:sldMk cId="2523966495" sldId="1035"/>
            <ac:picMk id="3074" creationId="{68DFCFA6-9925-DC2D-826E-EE98F0FE34E2}"/>
          </ac:picMkLst>
        </pc:picChg>
      </pc:sldChg>
      <pc:sldChg chg="modSp mod">
        <pc:chgData name="Brodeur, Stephanie" userId="2737e782-12f9-4f56-8032-715413a76c9e" providerId="ADAL" clId="{CDAFC6AB-6BEA-471A-AE5D-3988224C2097}" dt="2022-06-03T23:23:44.032" v="80" actId="20577"/>
        <pc:sldMkLst>
          <pc:docMk/>
          <pc:sldMk cId="1291148563" sldId="1037"/>
        </pc:sldMkLst>
        <pc:spChg chg="mod">
          <ac:chgData name="Brodeur, Stephanie" userId="2737e782-12f9-4f56-8032-715413a76c9e" providerId="ADAL" clId="{CDAFC6AB-6BEA-471A-AE5D-3988224C2097}" dt="2022-06-03T23:23:44.032" v="80" actId="20577"/>
          <ac:spMkLst>
            <pc:docMk/>
            <pc:sldMk cId="1291148563" sldId="1037"/>
            <ac:spMk id="5" creationId="{AE9892F3-763A-4846-A66B-BE34F05EA729}"/>
          </ac:spMkLst>
        </pc:spChg>
      </pc:sldChg>
      <pc:sldChg chg="addSp delSp mod delAnim">
        <pc:chgData name="Brodeur, Stephanie" userId="2737e782-12f9-4f56-8032-715413a76c9e" providerId="ADAL" clId="{CDAFC6AB-6BEA-471A-AE5D-3988224C2097}" dt="2022-06-03T23:18:41.269" v="43"/>
        <pc:sldMkLst>
          <pc:docMk/>
          <pc:sldMk cId="4182567677" sldId="1041"/>
        </pc:sldMkLst>
        <pc:spChg chg="del">
          <ac:chgData name="Brodeur, Stephanie" userId="2737e782-12f9-4f56-8032-715413a76c9e" providerId="ADAL" clId="{CDAFC6AB-6BEA-471A-AE5D-3988224C2097}" dt="2022-06-03T23:18:03.757" v="42" actId="478"/>
          <ac:spMkLst>
            <pc:docMk/>
            <pc:sldMk cId="4182567677" sldId="1041"/>
            <ac:spMk id="2" creationId="{00000000-0000-0000-0000-000000000000}"/>
          </ac:spMkLst>
        </pc:spChg>
        <pc:spChg chg="del">
          <ac:chgData name="Brodeur, Stephanie" userId="2737e782-12f9-4f56-8032-715413a76c9e" providerId="ADAL" clId="{CDAFC6AB-6BEA-471A-AE5D-3988224C2097}" dt="2022-06-03T23:18:00.978" v="40" actId="478"/>
          <ac:spMkLst>
            <pc:docMk/>
            <pc:sldMk cId="4182567677" sldId="1041"/>
            <ac:spMk id="8" creationId="{D51AB138-CB94-498E-A611-15F590708589}"/>
          </ac:spMkLst>
        </pc:spChg>
        <pc:picChg chg="del">
          <ac:chgData name="Brodeur, Stephanie" userId="2737e782-12f9-4f56-8032-715413a76c9e" providerId="ADAL" clId="{CDAFC6AB-6BEA-471A-AE5D-3988224C2097}" dt="2022-06-03T23:18:01.716" v="41" actId="478"/>
          <ac:picMkLst>
            <pc:docMk/>
            <pc:sldMk cId="4182567677" sldId="1041"/>
            <ac:picMk id="3" creationId="{72448388-1B07-79DF-4FC9-AF974160C343}"/>
          </ac:picMkLst>
        </pc:picChg>
        <pc:picChg chg="add">
          <ac:chgData name="Brodeur, Stephanie" userId="2737e782-12f9-4f56-8032-715413a76c9e" providerId="ADAL" clId="{CDAFC6AB-6BEA-471A-AE5D-3988224C2097}" dt="2022-06-03T23:18:41.269" v="43"/>
          <ac:picMkLst>
            <pc:docMk/>
            <pc:sldMk cId="4182567677" sldId="1041"/>
            <ac:picMk id="4" creationId="{7DBD01BC-AB8C-DCD9-A5F5-55EE837376B5}"/>
          </ac:picMkLst>
        </pc:picChg>
      </pc:sldChg>
      <pc:sldChg chg="addSp delSp modSp mod delAnim">
        <pc:chgData name="Brodeur, Stephanie" userId="2737e782-12f9-4f56-8032-715413a76c9e" providerId="ADAL" clId="{CDAFC6AB-6BEA-471A-AE5D-3988224C2097}" dt="2022-06-03T23:19:37.525" v="52" actId="732"/>
        <pc:sldMkLst>
          <pc:docMk/>
          <pc:sldMk cId="549455610" sldId="1042"/>
        </pc:sldMkLst>
        <pc:spChg chg="del">
          <ac:chgData name="Brodeur, Stephanie" userId="2737e782-12f9-4f56-8032-715413a76c9e" providerId="ADAL" clId="{CDAFC6AB-6BEA-471A-AE5D-3988224C2097}" dt="2022-06-03T23:18:49.880" v="45" actId="478"/>
          <ac:spMkLst>
            <pc:docMk/>
            <pc:sldMk cId="549455610" sldId="1042"/>
            <ac:spMk id="2" creationId="{00000000-0000-0000-0000-000000000000}"/>
          </ac:spMkLst>
        </pc:spChg>
        <pc:spChg chg="del">
          <ac:chgData name="Brodeur, Stephanie" userId="2737e782-12f9-4f56-8032-715413a76c9e" providerId="ADAL" clId="{CDAFC6AB-6BEA-471A-AE5D-3988224C2097}" dt="2022-06-03T23:18:48.418" v="44" actId="478"/>
          <ac:spMkLst>
            <pc:docMk/>
            <pc:sldMk cId="549455610" sldId="1042"/>
            <ac:spMk id="8" creationId="{D51AB138-CB94-498E-A611-15F590708589}"/>
          </ac:spMkLst>
        </pc:spChg>
        <pc:picChg chg="add mod">
          <ac:chgData name="Brodeur, Stephanie" userId="2737e782-12f9-4f56-8032-715413a76c9e" providerId="ADAL" clId="{CDAFC6AB-6BEA-471A-AE5D-3988224C2097}" dt="2022-06-03T23:19:37.525" v="52" actId="732"/>
          <ac:picMkLst>
            <pc:docMk/>
            <pc:sldMk cId="549455610" sldId="1042"/>
            <ac:picMk id="3" creationId="{FF3EA4CC-14A3-84EC-BAF2-DF6A03855F13}"/>
          </ac:picMkLst>
        </pc:picChg>
        <pc:picChg chg="del">
          <ac:chgData name="Brodeur, Stephanie" userId="2737e782-12f9-4f56-8032-715413a76c9e" providerId="ADAL" clId="{CDAFC6AB-6BEA-471A-AE5D-3988224C2097}" dt="2022-06-03T23:18:50.573" v="46" actId="478"/>
          <ac:picMkLst>
            <pc:docMk/>
            <pc:sldMk cId="549455610" sldId="1042"/>
            <ac:picMk id="2050" creationId="{32408F66-9B95-0FEA-22E0-751B4002B089}"/>
          </ac:picMkLst>
        </pc:picChg>
      </pc:sldChg>
      <pc:sldChg chg="del">
        <pc:chgData name="Brodeur, Stephanie" userId="2737e782-12f9-4f56-8032-715413a76c9e" providerId="ADAL" clId="{CDAFC6AB-6BEA-471A-AE5D-3988224C2097}" dt="2022-06-03T23:17:53.404" v="39" actId="2696"/>
        <pc:sldMkLst>
          <pc:docMk/>
          <pc:sldMk cId="3503536085" sldId="1043"/>
        </pc:sldMkLst>
      </pc:sldChg>
      <pc:sldChg chg="addSp delSp modSp mod">
        <pc:chgData name="Brodeur, Stephanie" userId="2737e782-12f9-4f56-8032-715413a76c9e" providerId="ADAL" clId="{CDAFC6AB-6BEA-471A-AE5D-3988224C2097}" dt="2022-06-03T23:24:34.548" v="93" actId="1076"/>
        <pc:sldMkLst>
          <pc:docMk/>
          <pc:sldMk cId="2203040140" sldId="1044"/>
        </pc:sldMkLst>
        <pc:picChg chg="add mod modCrop">
          <ac:chgData name="Brodeur, Stephanie" userId="2737e782-12f9-4f56-8032-715413a76c9e" providerId="ADAL" clId="{CDAFC6AB-6BEA-471A-AE5D-3988224C2097}" dt="2022-06-03T23:24:34.548" v="93" actId="1076"/>
          <ac:picMkLst>
            <pc:docMk/>
            <pc:sldMk cId="2203040140" sldId="1044"/>
            <ac:picMk id="4" creationId="{74A54876-9481-BCCF-52A1-F7F673CD6B00}"/>
          </ac:picMkLst>
        </pc:picChg>
        <pc:picChg chg="del">
          <ac:chgData name="Brodeur, Stephanie" userId="2737e782-12f9-4f56-8032-715413a76c9e" providerId="ADAL" clId="{CDAFC6AB-6BEA-471A-AE5D-3988224C2097}" dt="2022-06-03T23:23:48.985" v="81" actId="478"/>
          <ac:picMkLst>
            <pc:docMk/>
            <pc:sldMk cId="2203040140" sldId="1044"/>
            <ac:picMk id="6" creationId="{612AF2F1-DC73-4226-0115-2389DBF8BE4F}"/>
          </ac:picMkLst>
        </pc:picChg>
      </pc:sldChg>
      <pc:sldChg chg="addSp delSp modSp mod">
        <pc:chgData name="Brodeur, Stephanie" userId="2737e782-12f9-4f56-8032-715413a76c9e" providerId="ADAL" clId="{CDAFC6AB-6BEA-471A-AE5D-3988224C2097}" dt="2022-06-03T23:33:19.405" v="98" actId="1076"/>
        <pc:sldMkLst>
          <pc:docMk/>
          <pc:sldMk cId="1604331008" sldId="1045"/>
        </pc:sldMkLst>
        <pc:picChg chg="add mod">
          <ac:chgData name="Brodeur, Stephanie" userId="2737e782-12f9-4f56-8032-715413a76c9e" providerId="ADAL" clId="{CDAFC6AB-6BEA-471A-AE5D-3988224C2097}" dt="2022-06-03T23:33:19.405" v="98" actId="1076"/>
          <ac:picMkLst>
            <pc:docMk/>
            <pc:sldMk cId="1604331008" sldId="1045"/>
            <ac:picMk id="4" creationId="{FB9F9C26-4CC6-A913-A759-DDB8A08E67FC}"/>
          </ac:picMkLst>
        </pc:picChg>
        <pc:picChg chg="del">
          <ac:chgData name="Brodeur, Stephanie" userId="2737e782-12f9-4f56-8032-715413a76c9e" providerId="ADAL" clId="{CDAFC6AB-6BEA-471A-AE5D-3988224C2097}" dt="2022-06-03T23:24:39.401" v="94" actId="478"/>
          <ac:picMkLst>
            <pc:docMk/>
            <pc:sldMk cId="1604331008" sldId="1045"/>
            <ac:picMk id="5" creationId="{CAA479BC-773C-568E-1CCE-B0C07F47BF5C}"/>
          </ac:picMkLst>
        </pc:picChg>
      </pc:sldChg>
      <pc:sldChg chg="addSp delSp modSp add">
        <pc:chgData name="Brodeur, Stephanie" userId="2737e782-12f9-4f56-8032-715413a76c9e" providerId="ADAL" clId="{CDAFC6AB-6BEA-471A-AE5D-3988224C2097}" dt="2022-06-03T23:20:17.518" v="59" actId="14100"/>
        <pc:sldMkLst>
          <pc:docMk/>
          <pc:sldMk cId="2465761737" sldId="1046"/>
        </pc:sldMkLst>
        <pc:picChg chg="del">
          <ac:chgData name="Brodeur, Stephanie" userId="2737e782-12f9-4f56-8032-715413a76c9e" providerId="ADAL" clId="{CDAFC6AB-6BEA-471A-AE5D-3988224C2097}" dt="2022-06-03T23:20:07.472" v="54" actId="478"/>
          <ac:picMkLst>
            <pc:docMk/>
            <pc:sldMk cId="2465761737" sldId="1046"/>
            <ac:picMk id="4" creationId="{7DBD01BC-AB8C-DCD9-A5F5-55EE837376B5}"/>
          </ac:picMkLst>
        </pc:picChg>
        <pc:picChg chg="add mod">
          <ac:chgData name="Brodeur, Stephanie" userId="2737e782-12f9-4f56-8032-715413a76c9e" providerId="ADAL" clId="{CDAFC6AB-6BEA-471A-AE5D-3988224C2097}" dt="2022-06-03T23:20:17.518" v="59" actId="14100"/>
          <ac:picMkLst>
            <pc:docMk/>
            <pc:sldMk cId="2465761737" sldId="1046"/>
            <ac:picMk id="3074" creationId="{C5C828E8-B3EB-BFA6-1FA6-EEFD334075A9}"/>
          </ac:picMkLst>
        </pc:picChg>
      </pc:sldChg>
      <pc:sldChg chg="addSp delSp modSp add">
        <pc:chgData name="Brodeur, Stephanie" userId="2737e782-12f9-4f56-8032-715413a76c9e" providerId="ADAL" clId="{CDAFC6AB-6BEA-471A-AE5D-3988224C2097}" dt="2022-06-03T23:23:18.405" v="77" actId="732"/>
        <pc:sldMkLst>
          <pc:docMk/>
          <pc:sldMk cId="2334270548" sldId="1047"/>
        </pc:sldMkLst>
        <pc:picChg chg="del">
          <ac:chgData name="Brodeur, Stephanie" userId="2737e782-12f9-4f56-8032-715413a76c9e" providerId="ADAL" clId="{CDAFC6AB-6BEA-471A-AE5D-3988224C2097}" dt="2022-06-03T23:21:21.022" v="61" actId="478"/>
          <ac:picMkLst>
            <pc:docMk/>
            <pc:sldMk cId="2334270548" sldId="1047"/>
            <ac:picMk id="3074" creationId="{C5C828E8-B3EB-BFA6-1FA6-EEFD334075A9}"/>
          </ac:picMkLst>
        </pc:picChg>
        <pc:picChg chg="add mod">
          <ac:chgData name="Brodeur, Stephanie" userId="2737e782-12f9-4f56-8032-715413a76c9e" providerId="ADAL" clId="{CDAFC6AB-6BEA-471A-AE5D-3988224C2097}" dt="2022-06-03T23:23:18.405" v="77" actId="732"/>
          <ac:picMkLst>
            <pc:docMk/>
            <pc:sldMk cId="2334270548" sldId="1047"/>
            <ac:picMk id="4098" creationId="{B8339F8C-19F2-FD46-802C-9ACDB52DEFAD}"/>
          </ac:picMkLst>
        </pc:picChg>
        <pc:picChg chg="add del mod">
          <ac:chgData name="Brodeur, Stephanie" userId="2737e782-12f9-4f56-8032-715413a76c9e" providerId="ADAL" clId="{CDAFC6AB-6BEA-471A-AE5D-3988224C2097}" dt="2022-06-03T23:22:54.232" v="71"/>
          <ac:picMkLst>
            <pc:docMk/>
            <pc:sldMk cId="2334270548" sldId="1047"/>
            <ac:picMk id="4100" creationId="{C4A2DDA8-3BBF-D9B6-04E8-D9AED91F5DAC}"/>
          </ac:picMkLst>
        </pc:picChg>
        <pc:picChg chg="add mod">
          <ac:chgData name="Brodeur, Stephanie" userId="2737e782-12f9-4f56-8032-715413a76c9e" providerId="ADAL" clId="{CDAFC6AB-6BEA-471A-AE5D-3988224C2097}" dt="2022-06-03T23:23:10.757" v="76" actId="1076"/>
          <ac:picMkLst>
            <pc:docMk/>
            <pc:sldMk cId="2334270548" sldId="1047"/>
            <ac:picMk id="4102" creationId="{46CC2E3D-A277-8FF4-BFD8-60EBB74A2F4B}"/>
          </ac:picMkLst>
        </pc:picChg>
      </pc:sldChg>
      <pc:sldChg chg="addSp delSp modSp add mod">
        <pc:chgData name="Brodeur, Stephanie" userId="2737e782-12f9-4f56-8032-715413a76c9e" providerId="ADAL" clId="{CDAFC6AB-6BEA-471A-AE5D-3988224C2097}" dt="2022-06-03T23:34:00.462" v="103" actId="1076"/>
        <pc:sldMkLst>
          <pc:docMk/>
          <pc:sldMk cId="977286822" sldId="1048"/>
        </pc:sldMkLst>
        <pc:picChg chg="del">
          <ac:chgData name="Brodeur, Stephanie" userId="2737e782-12f9-4f56-8032-715413a76c9e" providerId="ADAL" clId="{CDAFC6AB-6BEA-471A-AE5D-3988224C2097}" dt="2022-06-03T23:33:26.028" v="100" actId="478"/>
          <ac:picMkLst>
            <pc:docMk/>
            <pc:sldMk cId="977286822" sldId="1048"/>
            <ac:picMk id="4" creationId="{FB9F9C26-4CC6-A913-A759-DDB8A08E67FC}"/>
          </ac:picMkLst>
        </pc:picChg>
        <pc:picChg chg="add mod">
          <ac:chgData name="Brodeur, Stephanie" userId="2737e782-12f9-4f56-8032-715413a76c9e" providerId="ADAL" clId="{CDAFC6AB-6BEA-471A-AE5D-3988224C2097}" dt="2022-06-03T23:34:00.462" v="103" actId="1076"/>
          <ac:picMkLst>
            <pc:docMk/>
            <pc:sldMk cId="977286822" sldId="1048"/>
            <ac:picMk id="5" creationId="{7B9B821A-5512-8575-A884-92C4A6BE5B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90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78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9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32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0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13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30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89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06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01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59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05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32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98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30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57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21E5D-8EC5-4AB3-B49B-454E8DE125FC}" type="datetimeFigureOut">
              <a:rPr lang="fr-CA" smtClean="0"/>
              <a:t>2022-06-03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775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jHy5MFabXa4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9892F3-763A-4846-A66B-BE34F05EA729}"/>
              </a:ext>
            </a:extLst>
          </p:cNvPr>
          <p:cNvSpPr/>
          <p:nvPr/>
        </p:nvSpPr>
        <p:spPr>
          <a:xfrm>
            <a:off x="0" y="2498444"/>
            <a:ext cx="8265111" cy="20697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A" sz="7200" b="1" u="sng" dirty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Jean 3:16</a:t>
            </a:r>
          </a:p>
          <a:p>
            <a:pPr algn="ctr"/>
            <a:endParaRPr lang="fr-CA" sz="4000" b="1" u="sng" dirty="0">
              <a:ln w="12700">
                <a:solidFill>
                  <a:srgbClr val="00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fr-CA" dirty="0">
              <a:ln w="12700">
                <a:solidFill>
                  <a:srgbClr val="00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PubHalfFrame">
            <a:extLst>
              <a:ext uri="{FF2B5EF4-FFF2-40B4-BE49-F238E27FC236}">
                <a16:creationId xmlns:a16="http://schemas.microsoft.com/office/drawing/2014/main" id="{1BF67A08-7B4C-4191-B82E-7019365FFB4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sp>
        <p:nvSpPr>
          <p:cNvPr id="7" name="PubHalfFrame">
            <a:extLst>
              <a:ext uri="{FF2B5EF4-FFF2-40B4-BE49-F238E27FC236}">
                <a16:creationId xmlns:a16="http://schemas.microsoft.com/office/drawing/2014/main" id="{CBFDFF38-5EF0-4CD6-B7C3-6D252E21CDBC}"/>
              </a:ext>
            </a:extLst>
          </p:cNvPr>
          <p:cNvSpPr>
            <a:spLocks noEditPoints="1" noChangeArrowheads="1"/>
          </p:cNvSpPr>
          <p:nvPr/>
        </p:nvSpPr>
        <p:spPr bwMode="auto">
          <a:xfrm rot="5400000">
            <a:off x="761736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PubHalfFrame">
            <a:extLst>
              <a:ext uri="{FF2B5EF4-FFF2-40B4-BE49-F238E27FC236}">
                <a16:creationId xmlns:a16="http://schemas.microsoft.com/office/drawing/2014/main" id="{808173BA-34B5-4F1C-A1B1-A56DFB6E7443}"/>
              </a:ext>
            </a:extLst>
          </p:cNvPr>
          <p:cNvSpPr>
            <a:spLocks noEditPoints="1" noChangeArrowheads="1"/>
          </p:cNvSpPr>
          <p:nvPr/>
        </p:nvSpPr>
        <p:spPr bwMode="auto">
          <a:xfrm rot="10800000">
            <a:off x="7617360" y="5363748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PubHalfFrame">
            <a:extLst>
              <a:ext uri="{FF2B5EF4-FFF2-40B4-BE49-F238E27FC236}">
                <a16:creationId xmlns:a16="http://schemas.microsoft.com/office/drawing/2014/main" id="{254B4094-0B57-4F38-BD2E-ECBBD1EF9437}"/>
              </a:ext>
            </a:extLst>
          </p:cNvPr>
          <p:cNvSpPr>
            <a:spLocks noEditPoints="1" noChangeArrowheads="1"/>
          </p:cNvSpPr>
          <p:nvPr/>
        </p:nvSpPr>
        <p:spPr bwMode="auto">
          <a:xfrm rot="16200000">
            <a:off x="155040" y="535042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1112B29-CF8E-4E4D-B6BF-155ECA4C6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r="17978"/>
          <a:stretch/>
        </p:blipFill>
        <p:spPr>
          <a:xfrm>
            <a:off x="2864244" y="622358"/>
            <a:ext cx="2846701" cy="20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ubHalfFrame"/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269" y="340874"/>
            <a:ext cx="7095720" cy="96180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A" sz="40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Activité</a:t>
            </a:r>
          </a:p>
          <a:p>
            <a:pPr algn="ctr"/>
            <a:endParaRPr lang="fr-CA" dirty="0">
              <a:ln w="12700">
                <a:solidFill>
                  <a:srgbClr val="00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9F9C26-4CC6-A913-A759-DDB8A08E6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90" y="990331"/>
            <a:ext cx="4350040" cy="57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3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ubHalfFrame"/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269" y="340874"/>
            <a:ext cx="7095720" cy="96180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A" sz="40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Activité</a:t>
            </a:r>
          </a:p>
          <a:p>
            <a:pPr algn="ctr"/>
            <a:endParaRPr lang="fr-CA" dirty="0">
              <a:ln w="12700">
                <a:solidFill>
                  <a:srgbClr val="00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9B821A-5512-8575-A884-92C4A6BE5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821" y="913917"/>
            <a:ext cx="4128468" cy="57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8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ubHalfFrame"/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5075" y="545773"/>
            <a:ext cx="7095720" cy="126957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A" sz="60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Jean 3:16</a:t>
            </a:r>
          </a:p>
          <a:p>
            <a:pPr algn="ctr"/>
            <a:endParaRPr lang="fr-CA" dirty="0">
              <a:ln w="12700">
                <a:solidFill>
                  <a:srgbClr val="00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1AB138-CB94-498E-A611-15F590708589}"/>
              </a:ext>
            </a:extLst>
          </p:cNvPr>
          <p:cNvSpPr/>
          <p:nvPr/>
        </p:nvSpPr>
        <p:spPr>
          <a:xfrm>
            <a:off x="155040" y="1507575"/>
            <a:ext cx="871658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Car Dieu a tant aimé le monde qu'il a donné son Fils unique, afin que quiconque croit en lui ne périsse point, mais qu'il ait la vie éternelle.</a:t>
            </a:r>
            <a:endParaRPr lang="fr-F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ubHalfFrame"/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pic>
        <p:nvPicPr>
          <p:cNvPr id="4" name="Picture 2" descr="How to Draw Jesus on the Cross - Really Easy Drawing Tutorial">
            <a:extLst>
              <a:ext uri="{FF2B5EF4-FFF2-40B4-BE49-F238E27FC236}">
                <a16:creationId xmlns:a16="http://schemas.microsoft.com/office/drawing/2014/main" id="{7DBD01BC-AB8C-DCD9-A5F5-55EE8373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00025"/>
            <a:ext cx="64770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ubHalfFrame"/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pic>
        <p:nvPicPr>
          <p:cNvPr id="3074" name="Picture 2" descr="62 Jesus Christ Wooden Cross Drawing Illustrations &amp; Clip Art - iStock">
            <a:extLst>
              <a:ext uri="{FF2B5EF4-FFF2-40B4-BE49-F238E27FC236}">
                <a16:creationId xmlns:a16="http://schemas.microsoft.com/office/drawing/2014/main" id="{C5C828E8-B3EB-BFA6-1FA6-EEFD33407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9" y="567714"/>
            <a:ext cx="6231782" cy="5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6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ubHalfFrame"/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pic>
        <p:nvPicPr>
          <p:cNvPr id="4098" name="Picture 2" descr="Jesus hammer nails Images, Stock Photos &amp; Vectors | Shutterstock">
            <a:extLst>
              <a:ext uri="{FF2B5EF4-FFF2-40B4-BE49-F238E27FC236}">
                <a16:creationId xmlns:a16="http://schemas.microsoft.com/office/drawing/2014/main" id="{B8339F8C-19F2-FD46-802C-9ACDB52DE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 bwMode="auto">
          <a:xfrm>
            <a:off x="682796" y="618582"/>
            <a:ext cx="6668187" cy="439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erle d'Amérique">
            <a:extLst>
              <a:ext uri="{FF2B5EF4-FFF2-40B4-BE49-F238E27FC236}">
                <a16:creationId xmlns:a16="http://schemas.microsoft.com/office/drawing/2014/main" id="{46CC2E3D-A277-8FF4-BFD8-60EBB74A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7063" y="3593662"/>
            <a:ext cx="2634575" cy="27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7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ubHalfFrame"/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pic>
        <p:nvPicPr>
          <p:cNvPr id="3" name="Picture 2" descr="How to Draw Jesus On The Cross - DrawingNow">
            <a:extLst>
              <a:ext uri="{FF2B5EF4-FFF2-40B4-BE49-F238E27FC236}">
                <a16:creationId xmlns:a16="http://schemas.microsoft.com/office/drawing/2014/main" id="{FF3EA4CC-14A3-84EC-BAF2-DF6A03855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r="33925"/>
          <a:stretch/>
        </p:blipFill>
        <p:spPr bwMode="auto">
          <a:xfrm>
            <a:off x="1838527" y="179961"/>
            <a:ext cx="4260715" cy="65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ubHalfFrame"/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sp>
        <p:nvSpPr>
          <p:cNvPr id="4" name="PubHalfFrame"/>
          <p:cNvSpPr>
            <a:spLocks noEditPoints="1" noChangeArrowheads="1"/>
          </p:cNvSpPr>
          <p:nvPr/>
        </p:nvSpPr>
        <p:spPr bwMode="auto">
          <a:xfrm rot="5400000">
            <a:off x="761736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PubHalfFrame"/>
          <p:cNvSpPr>
            <a:spLocks noEditPoints="1" noChangeArrowheads="1"/>
          </p:cNvSpPr>
          <p:nvPr/>
        </p:nvSpPr>
        <p:spPr bwMode="auto">
          <a:xfrm rot="10800000">
            <a:off x="7617360" y="5363748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PubHalfFrame"/>
          <p:cNvSpPr>
            <a:spLocks noEditPoints="1" noChangeArrowheads="1"/>
          </p:cNvSpPr>
          <p:nvPr/>
        </p:nvSpPr>
        <p:spPr bwMode="auto">
          <a:xfrm rot="16200000">
            <a:off x="155040" y="535042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DA32AA0-72FA-42F6-A740-D4368E39E4F2}"/>
              </a:ext>
            </a:extLst>
          </p:cNvPr>
          <p:cNvSpPr txBox="1"/>
          <p:nvPr/>
        </p:nvSpPr>
        <p:spPr>
          <a:xfrm>
            <a:off x="605532" y="2113488"/>
            <a:ext cx="795480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b="0" i="0" dirty="0">
                <a:solidFill>
                  <a:srgbClr val="555555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96 Et je sais une chose… La voici. Je désire que vous écoutiez cela. Il n’y a qu’une chose qui vaincra le diable, c’est le pur amour Divin. L’amour vaincra tout. “Dieu a tant aimé le monde”, c’est ce qui a vaincu la question du péché, c’est ce qui a vaincu la question de la maladie. C’est ce qui vaincra les différends dans l’église. C’est ce qui vaincra tout ce qui y est contraire et qui doit être vaincu. L’amour le fera, si vous le laissez faire.</a:t>
            </a:r>
          </a:p>
          <a:p>
            <a:r>
              <a:rPr lang="fr-CA" sz="2400" b="0" i="0" dirty="0">
                <a:solidFill>
                  <a:srgbClr val="555555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  56-0826 - L'amour Divin</a:t>
            </a:r>
          </a:p>
          <a:p>
            <a:endParaRPr lang="fr-CA" sz="2400" b="0" i="0" dirty="0">
              <a:solidFill>
                <a:srgbClr val="555555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Picture 2" descr="Message Audio of Brother William Marrion Branham">
            <a:extLst>
              <a:ext uri="{FF2B5EF4-FFF2-40B4-BE49-F238E27FC236}">
                <a16:creationId xmlns:a16="http://schemas.microsoft.com/office/drawing/2014/main" id="{98EF6889-CF7A-46B1-BAFB-571E53AB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88" y="220197"/>
            <a:ext cx="4101273" cy="17088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7AAB212-FB59-49C3-B6D6-ECD6EC81A99A}"/>
              </a:ext>
            </a:extLst>
          </p:cNvPr>
          <p:cNvSpPr txBox="1"/>
          <p:nvPr/>
        </p:nvSpPr>
        <p:spPr>
          <a:xfrm>
            <a:off x="605532" y="610428"/>
            <a:ext cx="6941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4400" b="1" u="sng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Citation</a:t>
            </a:r>
          </a:p>
          <a:p>
            <a:r>
              <a:rPr lang="fr-CA" sz="2800" b="1" u="sng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de Fr. Branham</a:t>
            </a:r>
          </a:p>
        </p:txBody>
      </p:sp>
    </p:spTree>
    <p:extLst>
      <p:ext uri="{BB962C8B-B14F-4D97-AF65-F5344CB8AC3E}">
        <p14:creationId xmlns:p14="http://schemas.microsoft.com/office/powerpoint/2010/main" val="8878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9892F3-763A-4846-A66B-BE34F05EA729}"/>
              </a:ext>
            </a:extLst>
          </p:cNvPr>
          <p:cNvSpPr/>
          <p:nvPr/>
        </p:nvSpPr>
        <p:spPr>
          <a:xfrm>
            <a:off x="155040" y="2831027"/>
            <a:ext cx="8265111" cy="185435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A" sz="4000" b="1" u="sng" dirty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Chant</a:t>
            </a:r>
          </a:p>
          <a:p>
            <a:pPr algn="ctr"/>
            <a:r>
              <a:rPr lang="en-CA" b="1" dirty="0"/>
              <a:t>	</a:t>
            </a:r>
            <a:r>
              <a:rPr lang="en-CA" b="1" dirty="0">
                <a:hlinkClick r:id="rId2"/>
              </a:rPr>
              <a:t>https://www.youtube.com/watch?v=jHy5MFabXa43</a:t>
            </a:r>
            <a:endParaRPr lang="en-CA" b="1" dirty="0"/>
          </a:p>
          <a:p>
            <a:pPr algn="ctr"/>
            <a:endParaRPr lang="en-CA" sz="4000" b="1" u="sng" dirty="0"/>
          </a:p>
          <a:p>
            <a:pPr algn="ctr"/>
            <a:endParaRPr lang="fr-CA" dirty="0">
              <a:ln w="12700">
                <a:solidFill>
                  <a:srgbClr val="00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PubHalfFrame">
            <a:extLst>
              <a:ext uri="{FF2B5EF4-FFF2-40B4-BE49-F238E27FC236}">
                <a16:creationId xmlns:a16="http://schemas.microsoft.com/office/drawing/2014/main" id="{1BF67A08-7B4C-4191-B82E-7019365FFB4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sp>
        <p:nvSpPr>
          <p:cNvPr id="7" name="PubHalfFrame">
            <a:extLst>
              <a:ext uri="{FF2B5EF4-FFF2-40B4-BE49-F238E27FC236}">
                <a16:creationId xmlns:a16="http://schemas.microsoft.com/office/drawing/2014/main" id="{CBFDFF38-5EF0-4CD6-B7C3-6D252E21CDBC}"/>
              </a:ext>
            </a:extLst>
          </p:cNvPr>
          <p:cNvSpPr>
            <a:spLocks noEditPoints="1" noChangeArrowheads="1"/>
          </p:cNvSpPr>
          <p:nvPr/>
        </p:nvSpPr>
        <p:spPr bwMode="auto">
          <a:xfrm rot="5400000">
            <a:off x="761736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PubHalfFrame">
            <a:extLst>
              <a:ext uri="{FF2B5EF4-FFF2-40B4-BE49-F238E27FC236}">
                <a16:creationId xmlns:a16="http://schemas.microsoft.com/office/drawing/2014/main" id="{808173BA-34B5-4F1C-A1B1-A56DFB6E7443}"/>
              </a:ext>
            </a:extLst>
          </p:cNvPr>
          <p:cNvSpPr>
            <a:spLocks noEditPoints="1" noChangeArrowheads="1"/>
          </p:cNvSpPr>
          <p:nvPr/>
        </p:nvSpPr>
        <p:spPr bwMode="auto">
          <a:xfrm rot="10800000">
            <a:off x="7617360" y="5363748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PubHalfFrame">
            <a:extLst>
              <a:ext uri="{FF2B5EF4-FFF2-40B4-BE49-F238E27FC236}">
                <a16:creationId xmlns:a16="http://schemas.microsoft.com/office/drawing/2014/main" id="{254B4094-0B57-4F38-BD2E-ECBBD1EF9437}"/>
              </a:ext>
            </a:extLst>
          </p:cNvPr>
          <p:cNvSpPr>
            <a:spLocks noEditPoints="1" noChangeArrowheads="1"/>
          </p:cNvSpPr>
          <p:nvPr/>
        </p:nvSpPr>
        <p:spPr bwMode="auto">
          <a:xfrm rot="16200000">
            <a:off x="155040" y="535042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1112B29-CF8E-4E4D-B6BF-155ECA4C6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r="17978"/>
          <a:stretch/>
        </p:blipFill>
        <p:spPr>
          <a:xfrm>
            <a:off x="2864244" y="622358"/>
            <a:ext cx="2846701" cy="20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ubHalfFrame"/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269" y="641535"/>
            <a:ext cx="7095720" cy="96180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A" sz="40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Activité</a:t>
            </a:r>
          </a:p>
          <a:p>
            <a:pPr algn="ctr"/>
            <a:endParaRPr lang="fr-CA" dirty="0">
              <a:ln w="12700">
                <a:solidFill>
                  <a:srgbClr val="00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A54876-9481-BCCF-52A1-F7F673CD6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0" t="12116" r="4145" b="23026"/>
          <a:stretch/>
        </p:blipFill>
        <p:spPr>
          <a:xfrm>
            <a:off x="2465974" y="1398779"/>
            <a:ext cx="3731651" cy="49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8911</TotalTime>
  <Words>164</Words>
  <Application>Microsoft Office PowerPoint</Application>
  <PresentationFormat>Affichage à l'écran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Cavolini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Brodeur, Stephanie</dc:creator>
  <cp:lastModifiedBy>Brodeur, Stephanie</cp:lastModifiedBy>
  <cp:revision>23</cp:revision>
  <dcterms:created xsi:type="dcterms:W3CDTF">2021-06-29T22:51:19Z</dcterms:created>
  <dcterms:modified xsi:type="dcterms:W3CDTF">2022-06-03T23:40:08Z</dcterms:modified>
</cp:coreProperties>
</file>